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presentation.xml" ContentType="application/vnd.openxmlformats-officedocument.presentationml.presentation.main+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theme/theme2.xml" ContentType="application/vnd.openxmlformats-officedocument.theme+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39" r:id="rId1"/>
    <p:sldMasterId id="2147483726" r:id="rId2"/>
  </p:sldMasterIdLst>
  <p:sldIdLst>
    <p:sldId id="256" r:id="rId3"/>
    <p:sldId id="273" r:id="rId4"/>
    <p:sldId id="268" r:id="rId5"/>
    <p:sldId id="269" r:id="rId6"/>
    <p:sldId id="257" r:id="rId7"/>
    <p:sldId id="258" r:id="rId8"/>
    <p:sldId id="282" r:id="rId9"/>
    <p:sldId id="276" r:id="rId10"/>
    <p:sldId id="286" r:id="rId11"/>
    <p:sldId id="284" r:id="rId12"/>
    <p:sldId id="287" r:id="rId13"/>
    <p:sldId id="260"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7126"/>
    <a:srgbClr val="FF840C"/>
    <a:srgbClr val="CA9CB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638"/>
    <p:restoredTop sz="95794"/>
  </p:normalViewPr>
  <p:slideViewPr>
    <p:cSldViewPr snapToGrid="0" snapToObjects="1">
      <p:cViewPr varScale="1">
        <p:scale>
          <a:sx n="104" d="100"/>
          <a:sy n="104" d="100"/>
        </p:scale>
        <p:origin x="240" y="3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20"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customXml" Target="../customXml/item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674CB-3709-4ACF-BB61-29ADEA3D41BE}"/>
              </a:ext>
            </a:extLst>
          </p:cNvPr>
          <p:cNvSpPr>
            <a:spLocks noGrp="1"/>
          </p:cNvSpPr>
          <p:nvPr>
            <p:ph type="ctrTitle"/>
          </p:nvPr>
        </p:nvSpPr>
        <p:spPr>
          <a:xfrm>
            <a:off x="1524000" y="1033272"/>
            <a:ext cx="9144000" cy="2478024"/>
          </a:xfrm>
        </p:spPr>
        <p:txBody>
          <a:bodyPr lIns="0" tIns="0" rIns="0" bIns="0" anchor="b">
            <a:noAutofit/>
          </a:bodyPr>
          <a:lstStyle>
            <a:lvl1pPr algn="ctr">
              <a:defRPr sz="4000" spc="750" baseline="0"/>
            </a:lvl1pPr>
          </a:lstStyle>
          <a:p>
            <a:r>
              <a:rPr lang="en-US" dirty="0"/>
              <a:t>Click to edit Master title style</a:t>
            </a:r>
          </a:p>
        </p:txBody>
      </p:sp>
      <p:sp>
        <p:nvSpPr>
          <p:cNvPr id="3" name="Subtitle 2">
            <a:extLst>
              <a:ext uri="{FF2B5EF4-FFF2-40B4-BE49-F238E27FC236}">
                <a16:creationId xmlns:a16="http://schemas.microsoft.com/office/drawing/2014/main" id="{E06DA6BE-9B64-48FC-92D1-EF0D426A3974}"/>
              </a:ext>
            </a:extLst>
          </p:cNvPr>
          <p:cNvSpPr>
            <a:spLocks noGrp="1"/>
          </p:cNvSpPr>
          <p:nvPr>
            <p:ph type="subTitle" idx="1"/>
          </p:nvPr>
        </p:nvSpPr>
        <p:spPr>
          <a:xfrm>
            <a:off x="1524000" y="3822192"/>
            <a:ext cx="9144000" cy="1435608"/>
          </a:xfrm>
        </p:spPr>
        <p:txBody>
          <a:bodyPr lIns="0" tIns="0" rIns="0" bIns="0">
            <a:normAutofit/>
          </a:bodyPr>
          <a:lstStyle>
            <a:lvl1pPr marL="0" indent="0" algn="ctr">
              <a:lnSpc>
                <a:spcPct val="150000"/>
              </a:lnSpc>
              <a:buNone/>
              <a:defRPr sz="1600" cap="all" spc="60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B083AE59-8E21-449F-86DA-5BE297010864}"/>
              </a:ext>
            </a:extLst>
          </p:cNvPr>
          <p:cNvSpPr>
            <a:spLocks noGrp="1"/>
          </p:cNvSpPr>
          <p:nvPr>
            <p:ph type="dt" sz="half" idx="10"/>
          </p:nvPr>
        </p:nvSpPr>
        <p:spPr/>
        <p:txBody>
          <a:bodyPr/>
          <a:lstStyle/>
          <a:p>
            <a:fld id="{655A5808-3B61-48CC-92EF-85AC2E0DFA56}" type="datetime2">
              <a:rPr lang="en-US" smtClean="0"/>
              <a:t>Monday, January 16, 2023</a:t>
            </a:fld>
            <a:endParaRPr lang="en-US"/>
          </a:p>
        </p:txBody>
      </p:sp>
      <p:sp>
        <p:nvSpPr>
          <p:cNvPr id="5" name="Footer Placeholder 4">
            <a:extLst>
              <a:ext uri="{FF2B5EF4-FFF2-40B4-BE49-F238E27FC236}">
                <a16:creationId xmlns:a16="http://schemas.microsoft.com/office/drawing/2014/main" id="{4E8CCD60-9970-49FD-8254-21154BAA1E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C0A488-07A7-42F9-B1DF-68545B75417D}"/>
              </a:ext>
            </a:extLst>
          </p:cNvPr>
          <p:cNvSpPr>
            <a:spLocks noGrp="1"/>
          </p:cNvSpPr>
          <p:nvPr>
            <p:ph type="sldNum" sz="quarter" idx="12"/>
          </p:nvPr>
        </p:nvSpPr>
        <p:spPr/>
        <p:txBody>
          <a:bodyPr/>
          <a:lstStyle/>
          <a:p>
            <a:fld id="{C01389E6-C847-4AD0-B56D-D205B2EAB1EE}" type="slidenum">
              <a:rPr lang="en-US" smtClean="0"/>
              <a:t>‹N°›</a:t>
            </a:fld>
            <a:endParaRPr lang="en-US"/>
          </a:p>
        </p:txBody>
      </p:sp>
    </p:spTree>
    <p:extLst>
      <p:ext uri="{BB962C8B-B14F-4D97-AF65-F5344CB8AC3E}">
        <p14:creationId xmlns:p14="http://schemas.microsoft.com/office/powerpoint/2010/main" val="10261672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DC3B6-2D75-4EC4-9120-88DCE0EA61A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74B06CB-A0FE-4499-B674-90C8C281A55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7FD700-765A-4DE6-A8EC-9D9D92FCBB42}"/>
              </a:ext>
            </a:extLst>
          </p:cNvPr>
          <p:cNvSpPr>
            <a:spLocks noGrp="1"/>
          </p:cNvSpPr>
          <p:nvPr>
            <p:ph type="dt" sz="half" idx="10"/>
          </p:nvPr>
        </p:nvSpPr>
        <p:spPr/>
        <p:txBody>
          <a:bodyPr/>
          <a:lstStyle/>
          <a:p>
            <a:fld id="{735E98AF-4574-4509-BF7A-519ACD5BF826}" type="datetime2">
              <a:rPr lang="en-US" smtClean="0"/>
              <a:t>Monday, January 16, 2023</a:t>
            </a:fld>
            <a:endParaRPr lang="en-US"/>
          </a:p>
        </p:txBody>
      </p:sp>
      <p:sp>
        <p:nvSpPr>
          <p:cNvPr id="5" name="Footer Placeholder 4">
            <a:extLst>
              <a:ext uri="{FF2B5EF4-FFF2-40B4-BE49-F238E27FC236}">
                <a16:creationId xmlns:a16="http://schemas.microsoft.com/office/drawing/2014/main" id="{0C4664EC-C4B1-4D14-9ED3-14C6CCBFFC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DF5526-E518-4133-9F44-D812576C1092}"/>
              </a:ext>
            </a:extLst>
          </p:cNvPr>
          <p:cNvSpPr>
            <a:spLocks noGrp="1"/>
          </p:cNvSpPr>
          <p:nvPr>
            <p:ph type="sldNum" sz="quarter" idx="12"/>
          </p:nvPr>
        </p:nvSpPr>
        <p:spPr/>
        <p:txBody>
          <a:bodyPr/>
          <a:lstStyle/>
          <a:p>
            <a:fld id="{C01389E6-C847-4AD0-B56D-D205B2EAB1EE}" type="slidenum">
              <a:rPr lang="en-US" smtClean="0"/>
              <a:t>‹N°›</a:t>
            </a:fld>
            <a:endParaRPr lang="en-US"/>
          </a:p>
        </p:txBody>
      </p:sp>
    </p:spTree>
    <p:extLst>
      <p:ext uri="{BB962C8B-B14F-4D97-AF65-F5344CB8AC3E}">
        <p14:creationId xmlns:p14="http://schemas.microsoft.com/office/powerpoint/2010/main" val="29151105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F62998-15B1-4CA8-8C60-7801001F8060}"/>
              </a:ext>
            </a:extLst>
          </p:cNvPr>
          <p:cNvSpPr>
            <a:spLocks noGrp="1"/>
          </p:cNvSpPr>
          <p:nvPr>
            <p:ph type="title" orient="vert"/>
          </p:nvPr>
        </p:nvSpPr>
        <p:spPr>
          <a:xfrm>
            <a:off x="8724900" y="838899"/>
            <a:ext cx="2628900" cy="4849301"/>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111AE278-0885-4594-AB09-120344C7D882}"/>
              </a:ext>
            </a:extLst>
          </p:cNvPr>
          <p:cNvSpPr>
            <a:spLocks noGrp="1"/>
          </p:cNvSpPr>
          <p:nvPr>
            <p:ph type="body" orient="vert" idx="1"/>
          </p:nvPr>
        </p:nvSpPr>
        <p:spPr>
          <a:xfrm>
            <a:off x="849235" y="838900"/>
            <a:ext cx="7723265" cy="4849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5B850CC-FB43-4988-8D4E-9C54C20185B4}"/>
              </a:ext>
            </a:extLst>
          </p:cNvPr>
          <p:cNvSpPr>
            <a:spLocks noGrp="1"/>
          </p:cNvSpPr>
          <p:nvPr>
            <p:ph type="dt" sz="half" idx="10"/>
          </p:nvPr>
        </p:nvSpPr>
        <p:spPr/>
        <p:txBody>
          <a:bodyPr/>
          <a:lstStyle/>
          <a:p>
            <a:fld id="{93DD97D4-9636-490F-85D0-E926C2B6F3B1}" type="datetime2">
              <a:rPr lang="en-US" smtClean="0"/>
              <a:t>Monday, January 16, 2023</a:t>
            </a:fld>
            <a:endParaRPr lang="en-US"/>
          </a:p>
        </p:txBody>
      </p:sp>
      <p:sp>
        <p:nvSpPr>
          <p:cNvPr id="5" name="Footer Placeholder 4">
            <a:extLst>
              <a:ext uri="{FF2B5EF4-FFF2-40B4-BE49-F238E27FC236}">
                <a16:creationId xmlns:a16="http://schemas.microsoft.com/office/drawing/2014/main" id="{47A70300-3853-4FB4-A084-CF6E5CF2BD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DBAFB0-25AA-4B69-8418-418F47A92700}"/>
              </a:ext>
            </a:extLst>
          </p:cNvPr>
          <p:cNvSpPr>
            <a:spLocks noGrp="1"/>
          </p:cNvSpPr>
          <p:nvPr>
            <p:ph type="sldNum" sz="quarter" idx="12"/>
          </p:nvPr>
        </p:nvSpPr>
        <p:spPr/>
        <p:txBody>
          <a:bodyPr/>
          <a:lstStyle/>
          <a:p>
            <a:fld id="{C01389E6-C847-4AD0-B56D-D205B2EAB1EE}" type="slidenum">
              <a:rPr lang="en-US" smtClean="0"/>
              <a:t>‹N°›</a:t>
            </a:fld>
            <a:endParaRPr lang="en-US"/>
          </a:p>
        </p:txBody>
      </p:sp>
    </p:spTree>
    <p:extLst>
      <p:ext uri="{BB962C8B-B14F-4D97-AF65-F5344CB8AC3E}">
        <p14:creationId xmlns:p14="http://schemas.microsoft.com/office/powerpoint/2010/main" val="20004257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Graphic 1" descr="Tag=AccentColor&#10;Flavor=Light&#10;Target=Fill">
            <a:extLst>
              <a:ext uri="{FF2B5EF4-FFF2-40B4-BE49-F238E27FC236}">
                <a16:creationId xmlns:a16="http://schemas.microsoft.com/office/drawing/2014/main" id="{0D57E7FA-E8FC-45AC-868F-CDC8144939D6}"/>
              </a:ext>
            </a:extLst>
          </p:cNvPr>
          <p:cNvSpPr/>
          <p:nvPr/>
        </p:nvSpPr>
        <p:spPr>
          <a:xfrm rot="10800000" flipV="1">
            <a:off x="2599854" y="527562"/>
            <a:ext cx="6992292" cy="5102484"/>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807094A5-EB6F-441D-88F8-CD7A30C84707}"/>
              </a:ext>
            </a:extLst>
          </p:cNvPr>
          <p:cNvSpPr>
            <a:spLocks noGrp="1"/>
          </p:cNvSpPr>
          <p:nvPr>
            <p:ph type="ctrTitle"/>
          </p:nvPr>
        </p:nvSpPr>
        <p:spPr>
          <a:xfrm>
            <a:off x="1508760" y="1591056"/>
            <a:ext cx="5705856" cy="3264408"/>
          </a:xfrm>
        </p:spPr>
        <p:txBody>
          <a:bodyPr anchor="b">
            <a:normAutofit/>
          </a:bodyPr>
          <a:lstStyle>
            <a:lvl1pPr algn="l">
              <a:defRPr sz="4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1C7CE1E3-3929-42A6-81B7-056BD88EF353}"/>
              </a:ext>
            </a:extLst>
          </p:cNvPr>
          <p:cNvSpPr>
            <a:spLocks noGrp="1"/>
          </p:cNvSpPr>
          <p:nvPr>
            <p:ph type="subTitle" idx="1"/>
          </p:nvPr>
        </p:nvSpPr>
        <p:spPr>
          <a:xfrm>
            <a:off x="1524000" y="4928616"/>
            <a:ext cx="5705856" cy="996696"/>
          </a:xfrm>
        </p:spPr>
        <p:txBody>
          <a:bodyPr/>
          <a:lstStyle>
            <a:lvl1pPr marL="0" indent="0" algn="l">
              <a:buNone/>
              <a:defRPr sz="2400" cap="all"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5CE951E3-0794-422C-AF76-0AD4A7FB19EB}"/>
              </a:ext>
            </a:extLst>
          </p:cNvPr>
          <p:cNvSpPr>
            <a:spLocks noGrp="1"/>
          </p:cNvSpPr>
          <p:nvPr>
            <p:ph type="dt" sz="half" idx="10"/>
          </p:nvPr>
        </p:nvSpPr>
        <p:spPr/>
        <p:txBody>
          <a:bodyPr/>
          <a:lstStyle/>
          <a:p>
            <a:fld id="{3C04E684-10F4-4CC3-A0B9-F03AA7BE37CF}" type="datetimeFigureOut">
              <a:rPr lang="en-US" smtClean="0"/>
              <a:t>1/16/23</a:t>
            </a:fld>
            <a:endParaRPr lang="en-US"/>
          </a:p>
        </p:txBody>
      </p:sp>
      <p:sp>
        <p:nvSpPr>
          <p:cNvPr id="5" name="Footer Placeholder 4">
            <a:extLst>
              <a:ext uri="{FF2B5EF4-FFF2-40B4-BE49-F238E27FC236}">
                <a16:creationId xmlns:a16="http://schemas.microsoft.com/office/drawing/2014/main" id="{114EBFA8-0291-4D77-A9D9-B17FC2382A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7AC4D4-C4EE-4624-A329-C608A1D5AFE1}"/>
              </a:ext>
            </a:extLst>
          </p:cNvPr>
          <p:cNvSpPr>
            <a:spLocks noGrp="1"/>
          </p:cNvSpPr>
          <p:nvPr>
            <p:ph type="sldNum" sz="quarter" idx="12"/>
          </p:nvPr>
        </p:nvSpPr>
        <p:spPr/>
        <p:txBody>
          <a:bodyPr/>
          <a:lstStyle/>
          <a:p>
            <a:fld id="{51845F5A-061D-4825-9AE9-D7794091C6CF}" type="slidenum">
              <a:rPr lang="en-US" smtClean="0"/>
              <a:t>‹N°›</a:t>
            </a:fld>
            <a:endParaRPr lang="en-US"/>
          </a:p>
        </p:txBody>
      </p:sp>
    </p:spTree>
    <p:extLst>
      <p:ext uri="{BB962C8B-B14F-4D97-AF65-F5344CB8AC3E}">
        <p14:creationId xmlns:p14="http://schemas.microsoft.com/office/powerpoint/2010/main" val="17008349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Freeform: Shape 6" descr="Tag=AccentColor&#10;Flavor=Light&#10;Target=Fill">
            <a:extLst>
              <a:ext uri="{FF2B5EF4-FFF2-40B4-BE49-F238E27FC236}">
                <a16:creationId xmlns:a16="http://schemas.microsoft.com/office/drawing/2014/main" id="{13B7BB51-92B8-4089-8DAB-1202A4D1C6A3}"/>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26030E26-A86A-417A-AA64-699AA8DD3DA5}"/>
              </a:ext>
            </a:extLst>
          </p:cNvPr>
          <p:cNvSpPr>
            <a:spLocks noGrp="1"/>
          </p:cNvSpPr>
          <p:nvPr>
            <p:ph type="title"/>
          </p:nvPr>
        </p:nvSpPr>
        <p:spPr/>
        <p:txBody>
          <a:bodyPr>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19CF97E-0E6E-41E9-B75B-0371E744D1E8}"/>
              </a:ext>
            </a:extLst>
          </p:cNvPr>
          <p:cNvSpPr>
            <a:spLocks noGrp="1"/>
          </p:cNvSpPr>
          <p:nvPr>
            <p:ph idx="1"/>
          </p:nvPr>
        </p:nvSpPr>
        <p:spPr>
          <a:xfrm>
            <a:off x="838200" y="2011680"/>
            <a:ext cx="1051560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0BAE770-8363-44CD-8A22-AB26C5C5361B}"/>
              </a:ext>
            </a:extLst>
          </p:cNvPr>
          <p:cNvSpPr>
            <a:spLocks noGrp="1"/>
          </p:cNvSpPr>
          <p:nvPr>
            <p:ph type="dt" sz="half" idx="10"/>
          </p:nvPr>
        </p:nvSpPr>
        <p:spPr/>
        <p:txBody>
          <a:bodyPr/>
          <a:lstStyle/>
          <a:p>
            <a:fld id="{3C04E684-10F4-4CC3-A0B9-F03AA7BE37CF}" type="datetimeFigureOut">
              <a:rPr lang="en-US" smtClean="0"/>
              <a:t>1/16/23</a:t>
            </a:fld>
            <a:endParaRPr lang="en-US"/>
          </a:p>
        </p:txBody>
      </p:sp>
      <p:sp>
        <p:nvSpPr>
          <p:cNvPr id="5" name="Footer Placeholder 4">
            <a:extLst>
              <a:ext uri="{FF2B5EF4-FFF2-40B4-BE49-F238E27FC236}">
                <a16:creationId xmlns:a16="http://schemas.microsoft.com/office/drawing/2014/main" id="{36E618F2-3B8E-4449-91E7-F8AA496093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3428F0-E5C2-42A1-AB2F-1A19FFAD19CF}"/>
              </a:ext>
            </a:extLst>
          </p:cNvPr>
          <p:cNvSpPr>
            <a:spLocks noGrp="1"/>
          </p:cNvSpPr>
          <p:nvPr>
            <p:ph type="sldNum" sz="quarter" idx="12"/>
          </p:nvPr>
        </p:nvSpPr>
        <p:spPr/>
        <p:txBody>
          <a:bodyPr/>
          <a:lstStyle/>
          <a:p>
            <a:fld id="{51845F5A-061D-4825-9AE9-D7794091C6CF}" type="slidenum">
              <a:rPr lang="en-US" smtClean="0"/>
              <a:t>‹N°›</a:t>
            </a:fld>
            <a:endParaRPr lang="en-US"/>
          </a:p>
        </p:txBody>
      </p:sp>
    </p:spTree>
    <p:extLst>
      <p:ext uri="{BB962C8B-B14F-4D97-AF65-F5344CB8AC3E}">
        <p14:creationId xmlns:p14="http://schemas.microsoft.com/office/powerpoint/2010/main" val="4769218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Graphic 9" descr="Tag=AccentColor&#10;Flavor=Light&#10;Target=Fill">
            <a:extLst>
              <a:ext uri="{FF2B5EF4-FFF2-40B4-BE49-F238E27FC236}">
                <a16:creationId xmlns:a16="http://schemas.microsoft.com/office/drawing/2014/main" id="{DB2CE8D6-5B4E-4EBE-9ED5-A1DA7E2A5CDA}"/>
              </a:ext>
            </a:extLst>
          </p:cNvPr>
          <p:cNvSpPr/>
          <p:nvPr/>
        </p:nvSpPr>
        <p:spPr>
          <a:xfrm>
            <a:off x="7209816" y="0"/>
            <a:ext cx="4143984" cy="5747660"/>
          </a:xfrm>
          <a:custGeom>
            <a:avLst/>
            <a:gdLst>
              <a:gd name="connsiteX0" fmla="*/ 0 w 3843750"/>
              <a:gd name="connsiteY0" fmla="*/ 346 h 5956080"/>
              <a:gd name="connsiteX1" fmla="*/ 72373 w 3843750"/>
              <a:gd name="connsiteY1" fmla="*/ 2447534 h 5956080"/>
              <a:gd name="connsiteX2" fmla="*/ 145093 w 3843750"/>
              <a:gd name="connsiteY2" fmla="*/ 3878724 h 5956080"/>
              <a:gd name="connsiteX3" fmla="*/ 237897 w 3843750"/>
              <a:gd name="connsiteY3" fmla="*/ 4208041 h 5956080"/>
              <a:gd name="connsiteX4" fmla="*/ 281875 w 3843750"/>
              <a:gd name="connsiteY4" fmla="*/ 4677601 h 5956080"/>
              <a:gd name="connsiteX5" fmla="*/ 360135 w 3843750"/>
              <a:gd name="connsiteY5" fmla="*/ 5287407 h 5956080"/>
              <a:gd name="connsiteX6" fmla="*/ 414155 w 3843750"/>
              <a:gd name="connsiteY6" fmla="*/ 5817914 h 5956080"/>
              <a:gd name="connsiteX7" fmla="*/ 681487 w 3843750"/>
              <a:gd name="connsiteY7" fmla="*/ 5914873 h 5956080"/>
              <a:gd name="connsiteX8" fmla="*/ 892373 w 3843750"/>
              <a:gd name="connsiteY8" fmla="*/ 5605295 h 5956080"/>
              <a:gd name="connsiteX9" fmla="*/ 1027770 w 3843750"/>
              <a:gd name="connsiteY9" fmla="*/ 5804063 h 5956080"/>
              <a:gd name="connsiteX10" fmla="*/ 1200566 w 3843750"/>
              <a:gd name="connsiteY10" fmla="*/ 5527036 h 5956080"/>
              <a:gd name="connsiteX11" fmla="*/ 1348083 w 3843750"/>
              <a:gd name="connsiteY11" fmla="*/ 5363590 h 5956080"/>
              <a:gd name="connsiteX12" fmla="*/ 1425997 w 3843750"/>
              <a:gd name="connsiteY12" fmla="*/ 4800532 h 5956080"/>
              <a:gd name="connsiteX13" fmla="*/ 1517416 w 3843750"/>
              <a:gd name="connsiteY13" fmla="*/ 4640549 h 5956080"/>
              <a:gd name="connsiteX14" fmla="*/ 1569705 w 3843750"/>
              <a:gd name="connsiteY14" fmla="*/ 4803995 h 5956080"/>
              <a:gd name="connsiteX15" fmla="*/ 1530921 w 3843750"/>
              <a:gd name="connsiteY15" fmla="*/ 5433885 h 5956080"/>
              <a:gd name="connsiteX16" fmla="*/ 1614721 w 3843750"/>
              <a:gd name="connsiteY16" fmla="*/ 5319957 h 5956080"/>
              <a:gd name="connsiteX17" fmla="*/ 1800676 w 3843750"/>
              <a:gd name="connsiteY17" fmla="*/ 4608691 h 5956080"/>
              <a:gd name="connsiteX18" fmla="*/ 1918759 w 3843750"/>
              <a:gd name="connsiteY18" fmla="*/ 4486799 h 5956080"/>
              <a:gd name="connsiteX19" fmla="*/ 2009139 w 3843750"/>
              <a:gd name="connsiteY19" fmla="*/ 4715000 h 5956080"/>
              <a:gd name="connsiteX20" fmla="*/ 2135532 w 3843750"/>
              <a:gd name="connsiteY20" fmla="*/ 5321689 h 5956080"/>
              <a:gd name="connsiteX21" fmla="*/ 2209291 w 3843750"/>
              <a:gd name="connsiteY21" fmla="*/ 5028733 h 5956080"/>
              <a:gd name="connsiteX22" fmla="*/ 2501208 w 3843750"/>
              <a:gd name="connsiteY22" fmla="*/ 4457711 h 5956080"/>
              <a:gd name="connsiteX23" fmla="*/ 2695127 w 3843750"/>
              <a:gd name="connsiteY23" fmla="*/ 4973674 h 5956080"/>
              <a:gd name="connsiteX24" fmla="*/ 2825329 w 3843750"/>
              <a:gd name="connsiteY24" fmla="*/ 4563328 h 5956080"/>
              <a:gd name="connsiteX25" fmla="*/ 2904628 w 3843750"/>
              <a:gd name="connsiteY25" fmla="*/ 4466368 h 5956080"/>
              <a:gd name="connsiteX26" fmla="*/ 2922635 w 3843750"/>
              <a:gd name="connsiteY26" fmla="*/ 4519696 h 5956080"/>
              <a:gd name="connsiteX27" fmla="*/ 3089544 w 3843750"/>
              <a:gd name="connsiteY27" fmla="*/ 3606545 h 5956080"/>
              <a:gd name="connsiteX28" fmla="*/ 3150490 w 3843750"/>
              <a:gd name="connsiteY28" fmla="*/ 3989882 h 5956080"/>
              <a:gd name="connsiteX29" fmla="*/ 3755448 w 3843750"/>
              <a:gd name="connsiteY29" fmla="*/ 1538193 h 5956080"/>
              <a:gd name="connsiteX30" fmla="*/ 3850330 w 3843750"/>
              <a:gd name="connsiteY30" fmla="*/ 0 h 5956080"/>
              <a:gd name="connsiteX31" fmla="*/ 0 w 3843750"/>
              <a:gd name="connsiteY31" fmla="*/ 0 h 595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843750" h="5956080">
                <a:moveTo>
                  <a:pt x="0" y="346"/>
                </a:moveTo>
                <a:cubicBezTo>
                  <a:pt x="12120" y="1234155"/>
                  <a:pt x="72720" y="2447534"/>
                  <a:pt x="72373" y="2447534"/>
                </a:cubicBezTo>
                <a:cubicBezTo>
                  <a:pt x="72720" y="2449265"/>
                  <a:pt x="114274" y="3641520"/>
                  <a:pt x="145093" y="3878724"/>
                </a:cubicBezTo>
                <a:cubicBezTo>
                  <a:pt x="176258" y="4119392"/>
                  <a:pt x="210194" y="3969797"/>
                  <a:pt x="237897" y="4208041"/>
                </a:cubicBezTo>
                <a:cubicBezTo>
                  <a:pt x="250017" y="4367677"/>
                  <a:pt x="237204" y="4527661"/>
                  <a:pt x="281875" y="4677601"/>
                </a:cubicBezTo>
                <a:cubicBezTo>
                  <a:pt x="278758" y="4908226"/>
                  <a:pt x="338319" y="5059552"/>
                  <a:pt x="360135" y="5287407"/>
                </a:cubicBezTo>
                <a:cubicBezTo>
                  <a:pt x="370177" y="5468860"/>
                  <a:pt x="348015" y="5649274"/>
                  <a:pt x="414155" y="5817914"/>
                </a:cubicBezTo>
                <a:cubicBezTo>
                  <a:pt x="467137" y="5947770"/>
                  <a:pt x="534662" y="6049578"/>
                  <a:pt x="681487" y="5914873"/>
                </a:cubicBezTo>
                <a:cubicBezTo>
                  <a:pt x="680448" y="5747964"/>
                  <a:pt x="925963" y="5772897"/>
                  <a:pt x="892373" y="5605295"/>
                </a:cubicBezTo>
                <a:cubicBezTo>
                  <a:pt x="1003184" y="5641309"/>
                  <a:pt x="945009" y="5759046"/>
                  <a:pt x="1027770" y="5804063"/>
                </a:cubicBezTo>
                <a:cubicBezTo>
                  <a:pt x="1099105" y="5719915"/>
                  <a:pt x="1051664" y="5551968"/>
                  <a:pt x="1200566" y="5527036"/>
                </a:cubicBezTo>
                <a:cubicBezTo>
                  <a:pt x="1352931" y="5564088"/>
                  <a:pt x="1336655" y="5453970"/>
                  <a:pt x="1348083" y="5363590"/>
                </a:cubicBezTo>
                <a:cubicBezTo>
                  <a:pt x="1370938" y="5149586"/>
                  <a:pt x="1389291" y="5009687"/>
                  <a:pt x="1425997" y="4800532"/>
                </a:cubicBezTo>
                <a:cubicBezTo>
                  <a:pt x="1436385" y="4748243"/>
                  <a:pt x="1415608" y="4628775"/>
                  <a:pt x="1517416" y="4640549"/>
                </a:cubicBezTo>
                <a:cubicBezTo>
                  <a:pt x="1596022" y="4651976"/>
                  <a:pt x="1566242" y="4746512"/>
                  <a:pt x="1569705" y="4803995"/>
                </a:cubicBezTo>
                <a:cubicBezTo>
                  <a:pt x="1600177" y="5128809"/>
                  <a:pt x="1532998" y="5109763"/>
                  <a:pt x="1530921" y="5433885"/>
                </a:cubicBezTo>
                <a:cubicBezTo>
                  <a:pt x="1530574" y="5446697"/>
                  <a:pt x="1580786" y="5458125"/>
                  <a:pt x="1614721" y="5319957"/>
                </a:cubicBezTo>
                <a:cubicBezTo>
                  <a:pt x="1681208" y="5047432"/>
                  <a:pt x="1760507" y="4832736"/>
                  <a:pt x="1800676" y="4608691"/>
                </a:cubicBezTo>
                <a:cubicBezTo>
                  <a:pt x="1848463" y="4656824"/>
                  <a:pt x="1889671" y="4439704"/>
                  <a:pt x="1918759" y="4486799"/>
                </a:cubicBezTo>
                <a:cubicBezTo>
                  <a:pt x="1932264" y="4566098"/>
                  <a:pt x="1956503" y="4642626"/>
                  <a:pt x="2009139" y="4715000"/>
                </a:cubicBezTo>
                <a:cubicBezTo>
                  <a:pt x="2054502" y="4933851"/>
                  <a:pt x="2004983" y="5137812"/>
                  <a:pt x="2135532" y="5321689"/>
                </a:cubicBezTo>
                <a:cubicBezTo>
                  <a:pt x="2135532" y="5321689"/>
                  <a:pt x="2137610" y="5265245"/>
                  <a:pt x="2209291" y="5028733"/>
                </a:cubicBezTo>
                <a:cubicBezTo>
                  <a:pt x="2267120" y="4838277"/>
                  <a:pt x="2341225" y="4936622"/>
                  <a:pt x="2501208" y="4457711"/>
                </a:cubicBezTo>
                <a:cubicBezTo>
                  <a:pt x="2545186" y="4641934"/>
                  <a:pt x="2446495" y="4877753"/>
                  <a:pt x="2695127" y="4973674"/>
                </a:cubicBezTo>
                <a:cubicBezTo>
                  <a:pt x="2743260" y="4833775"/>
                  <a:pt x="2706208" y="4662365"/>
                  <a:pt x="2825329" y="4563328"/>
                </a:cubicBezTo>
                <a:cubicBezTo>
                  <a:pt x="2859958" y="4534586"/>
                  <a:pt x="2884890" y="4501689"/>
                  <a:pt x="2904628" y="4466368"/>
                </a:cubicBezTo>
                <a:cubicBezTo>
                  <a:pt x="2910515" y="4484375"/>
                  <a:pt x="2916749" y="4503074"/>
                  <a:pt x="2922635" y="4519696"/>
                </a:cubicBezTo>
                <a:cubicBezTo>
                  <a:pt x="2946529" y="4491647"/>
                  <a:pt x="3082618" y="3784882"/>
                  <a:pt x="3089544" y="3606545"/>
                </a:cubicBezTo>
                <a:cubicBezTo>
                  <a:pt x="3124172" y="3733285"/>
                  <a:pt x="3150490" y="3989882"/>
                  <a:pt x="3150490" y="3989882"/>
                </a:cubicBezTo>
                <a:cubicBezTo>
                  <a:pt x="3150490" y="3989882"/>
                  <a:pt x="3300085" y="3936900"/>
                  <a:pt x="3755448" y="1538193"/>
                </a:cubicBezTo>
                <a:cubicBezTo>
                  <a:pt x="3791461" y="1348775"/>
                  <a:pt x="3824704" y="697762"/>
                  <a:pt x="3850330" y="0"/>
                </a:cubicBezTo>
                <a:lnTo>
                  <a:pt x="0" y="0"/>
                </a:lnTo>
                <a:close/>
              </a:path>
            </a:pathLst>
          </a:custGeom>
          <a:solidFill>
            <a:schemeClr val="accent1">
              <a:alpha val="20000"/>
            </a:schemeClr>
          </a:solidFill>
          <a:ln w="32707"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64AD5705-B027-4C44-B38A-60296E29EB12}"/>
              </a:ext>
            </a:extLst>
          </p:cNvPr>
          <p:cNvSpPr>
            <a:spLocks noGrp="1"/>
          </p:cNvSpPr>
          <p:nvPr>
            <p:ph type="title"/>
          </p:nvPr>
        </p:nvSpPr>
        <p:spPr>
          <a:xfrm>
            <a:off x="831850" y="1078991"/>
            <a:ext cx="5266944" cy="3136392"/>
          </a:xfrm>
        </p:spPr>
        <p:txBody>
          <a:bodyPr anchor="b">
            <a:normAutofit/>
          </a:bodyPr>
          <a:lstStyle>
            <a:lvl1pPr>
              <a:defRPr sz="4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8BBAC4-9088-44CF-BA2D-B8DD24FB5274}"/>
              </a:ext>
            </a:extLst>
          </p:cNvPr>
          <p:cNvSpPr>
            <a:spLocks noGrp="1"/>
          </p:cNvSpPr>
          <p:nvPr>
            <p:ph type="body" idx="1"/>
          </p:nvPr>
        </p:nvSpPr>
        <p:spPr>
          <a:xfrm>
            <a:off x="831850" y="4279392"/>
            <a:ext cx="5266944" cy="1500187"/>
          </a:xfrm>
        </p:spPr>
        <p:txBody>
          <a:bodyPr/>
          <a:lstStyle>
            <a:lvl1pPr marL="0" indent="0">
              <a:buNone/>
              <a:defRPr sz="2400" cap="all"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793FB3F-D2A6-4919-B57B-C08861D46303}"/>
              </a:ext>
            </a:extLst>
          </p:cNvPr>
          <p:cNvSpPr>
            <a:spLocks noGrp="1"/>
          </p:cNvSpPr>
          <p:nvPr>
            <p:ph type="dt" sz="half" idx="10"/>
          </p:nvPr>
        </p:nvSpPr>
        <p:spPr/>
        <p:txBody>
          <a:bodyPr/>
          <a:lstStyle/>
          <a:p>
            <a:fld id="{3C04E684-10F4-4CC3-A0B9-F03AA7BE37CF}" type="datetimeFigureOut">
              <a:rPr lang="en-US" smtClean="0"/>
              <a:t>1/16/23</a:t>
            </a:fld>
            <a:endParaRPr lang="en-US"/>
          </a:p>
        </p:txBody>
      </p:sp>
      <p:sp>
        <p:nvSpPr>
          <p:cNvPr id="5" name="Footer Placeholder 4">
            <a:extLst>
              <a:ext uri="{FF2B5EF4-FFF2-40B4-BE49-F238E27FC236}">
                <a16:creationId xmlns:a16="http://schemas.microsoft.com/office/drawing/2014/main" id="{989049E0-6BE5-43FA-A4D4-ACAFC871A7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F8C28D-1479-4F15-B906-0AEBBCCA8CFA}"/>
              </a:ext>
            </a:extLst>
          </p:cNvPr>
          <p:cNvSpPr>
            <a:spLocks noGrp="1"/>
          </p:cNvSpPr>
          <p:nvPr>
            <p:ph type="sldNum" sz="quarter" idx="12"/>
          </p:nvPr>
        </p:nvSpPr>
        <p:spPr/>
        <p:txBody>
          <a:bodyPr/>
          <a:lstStyle/>
          <a:p>
            <a:fld id="{51845F5A-061D-4825-9AE9-D7794091C6CF}" type="slidenum">
              <a:rPr lang="en-US" smtClean="0"/>
              <a:t>‹N°›</a:t>
            </a:fld>
            <a:endParaRPr lang="en-US"/>
          </a:p>
        </p:txBody>
      </p:sp>
    </p:spTree>
    <p:extLst>
      <p:ext uri="{BB962C8B-B14F-4D97-AF65-F5344CB8AC3E}">
        <p14:creationId xmlns:p14="http://schemas.microsoft.com/office/powerpoint/2010/main" val="38997167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Shape 7" descr="Tag=AccentColor&#10;Flavor=Light&#10;Target=Fill">
            <a:extLst>
              <a:ext uri="{FF2B5EF4-FFF2-40B4-BE49-F238E27FC236}">
                <a16:creationId xmlns:a16="http://schemas.microsoft.com/office/drawing/2014/main" id="{FD51F360-8860-4FB5-A0A5-773473DD8B39}"/>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D2A77EC9-372A-4ECA-9088-780532AF057F}"/>
              </a:ext>
            </a:extLst>
          </p:cNvPr>
          <p:cNvSpPr>
            <a:spLocks noGrp="1"/>
          </p:cNvSpPr>
          <p:nvPr>
            <p:ph type="title"/>
          </p:nvPr>
        </p:nvSpPr>
        <p:spPr/>
        <p:txBody>
          <a:bodyPr>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7C882CE-1B27-414A-9B06-AA5D2DB683BA}"/>
              </a:ext>
            </a:extLst>
          </p:cNvPr>
          <p:cNvSpPr>
            <a:spLocks noGrp="1"/>
          </p:cNvSpPr>
          <p:nvPr>
            <p:ph sz="half" idx="1"/>
          </p:nvPr>
        </p:nvSpPr>
        <p:spPr>
          <a:xfrm>
            <a:off x="838200" y="2011680"/>
            <a:ext cx="493776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A0397E60-5D92-4530-96D1-FC09AF3C2742}"/>
              </a:ext>
            </a:extLst>
          </p:cNvPr>
          <p:cNvSpPr>
            <a:spLocks noGrp="1"/>
          </p:cNvSpPr>
          <p:nvPr>
            <p:ph sz="half" idx="2"/>
          </p:nvPr>
        </p:nvSpPr>
        <p:spPr>
          <a:xfrm>
            <a:off x="6419088" y="2011680"/>
            <a:ext cx="493776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034240FE-0C6A-47E9-9B0A-7B3C60877372}"/>
              </a:ext>
            </a:extLst>
          </p:cNvPr>
          <p:cNvSpPr>
            <a:spLocks noGrp="1"/>
          </p:cNvSpPr>
          <p:nvPr>
            <p:ph type="dt" sz="half" idx="10"/>
          </p:nvPr>
        </p:nvSpPr>
        <p:spPr/>
        <p:txBody>
          <a:bodyPr/>
          <a:lstStyle/>
          <a:p>
            <a:fld id="{3C04E684-10F4-4CC3-A0B9-F03AA7BE37CF}" type="datetimeFigureOut">
              <a:rPr lang="en-US" smtClean="0"/>
              <a:t>1/16/23</a:t>
            </a:fld>
            <a:endParaRPr lang="en-US"/>
          </a:p>
        </p:txBody>
      </p:sp>
      <p:sp>
        <p:nvSpPr>
          <p:cNvPr id="6" name="Footer Placeholder 5">
            <a:extLst>
              <a:ext uri="{FF2B5EF4-FFF2-40B4-BE49-F238E27FC236}">
                <a16:creationId xmlns:a16="http://schemas.microsoft.com/office/drawing/2014/main" id="{8671AE1B-BB18-4C7E-AA77-3A4D401A5F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6FA7B1D-FEDD-4E29-A352-29E5F498B323}"/>
              </a:ext>
            </a:extLst>
          </p:cNvPr>
          <p:cNvSpPr>
            <a:spLocks noGrp="1"/>
          </p:cNvSpPr>
          <p:nvPr>
            <p:ph type="sldNum" sz="quarter" idx="12"/>
          </p:nvPr>
        </p:nvSpPr>
        <p:spPr/>
        <p:txBody>
          <a:bodyPr/>
          <a:lstStyle/>
          <a:p>
            <a:fld id="{51845F5A-061D-4825-9AE9-D7794091C6CF}" type="slidenum">
              <a:rPr lang="en-US" smtClean="0"/>
              <a:t>‹N°›</a:t>
            </a:fld>
            <a:endParaRPr lang="en-US"/>
          </a:p>
        </p:txBody>
      </p:sp>
    </p:spTree>
    <p:extLst>
      <p:ext uri="{BB962C8B-B14F-4D97-AF65-F5344CB8AC3E}">
        <p14:creationId xmlns:p14="http://schemas.microsoft.com/office/powerpoint/2010/main" val="2521012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Shape 9" descr="Tag=AccentColor&#10;Flavor=Light&#10;Target=Fill">
            <a:extLst>
              <a:ext uri="{FF2B5EF4-FFF2-40B4-BE49-F238E27FC236}">
                <a16:creationId xmlns:a16="http://schemas.microsoft.com/office/drawing/2014/main" id="{527D753D-3426-457C-9082-B92894509EC0}"/>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164D2B94-0682-4185-BCE3-89AF214A4FA8}"/>
              </a:ext>
            </a:extLst>
          </p:cNvPr>
          <p:cNvSpPr>
            <a:spLocks noGrp="1"/>
          </p:cNvSpPr>
          <p:nvPr>
            <p:ph type="title"/>
          </p:nvPr>
        </p:nvSpPr>
        <p:spPr>
          <a:xfrm>
            <a:off x="839788" y="365125"/>
            <a:ext cx="10515600" cy="1325563"/>
          </a:xfrm>
        </p:spPr>
        <p:txBody>
          <a:bodyPr>
            <a:normAutofit/>
          </a:bodyPr>
          <a:lstStyle>
            <a:lvl1pPr>
              <a:defRPr sz="4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8D65C47E-B85E-4B3E-A669-DEEC7F5DF2FB}"/>
              </a:ext>
            </a:extLst>
          </p:cNvPr>
          <p:cNvSpPr>
            <a:spLocks noGrp="1"/>
          </p:cNvSpPr>
          <p:nvPr>
            <p:ph type="body" idx="1"/>
          </p:nvPr>
        </p:nvSpPr>
        <p:spPr>
          <a:xfrm>
            <a:off x="839788" y="2011680"/>
            <a:ext cx="4937760" cy="950976"/>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324517F-FE8C-49AD-9A52-0F4301052699}"/>
              </a:ext>
            </a:extLst>
          </p:cNvPr>
          <p:cNvSpPr>
            <a:spLocks noGrp="1"/>
          </p:cNvSpPr>
          <p:nvPr>
            <p:ph sz="half" idx="2"/>
          </p:nvPr>
        </p:nvSpPr>
        <p:spPr>
          <a:xfrm>
            <a:off x="839788" y="3127248"/>
            <a:ext cx="4937760" cy="30632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C80C73EC-7117-4DC2-9075-14102F2E282B}"/>
              </a:ext>
            </a:extLst>
          </p:cNvPr>
          <p:cNvSpPr>
            <a:spLocks noGrp="1"/>
          </p:cNvSpPr>
          <p:nvPr>
            <p:ph type="body" sz="quarter" idx="3"/>
          </p:nvPr>
        </p:nvSpPr>
        <p:spPr>
          <a:xfrm>
            <a:off x="6419088" y="2011680"/>
            <a:ext cx="4937760" cy="950976"/>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DD9A323-865B-4177-8F98-9BA304E022E0}"/>
              </a:ext>
            </a:extLst>
          </p:cNvPr>
          <p:cNvSpPr>
            <a:spLocks noGrp="1"/>
          </p:cNvSpPr>
          <p:nvPr>
            <p:ph sz="quarter" idx="4"/>
          </p:nvPr>
        </p:nvSpPr>
        <p:spPr>
          <a:xfrm>
            <a:off x="6419088" y="3127248"/>
            <a:ext cx="4937760" cy="30632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2AA4E5D6-7075-4584-BD43-D966F0B58E6D}"/>
              </a:ext>
            </a:extLst>
          </p:cNvPr>
          <p:cNvSpPr>
            <a:spLocks noGrp="1"/>
          </p:cNvSpPr>
          <p:nvPr>
            <p:ph type="dt" sz="half" idx="10"/>
          </p:nvPr>
        </p:nvSpPr>
        <p:spPr/>
        <p:txBody>
          <a:bodyPr/>
          <a:lstStyle/>
          <a:p>
            <a:fld id="{3C04E684-10F4-4CC3-A0B9-F03AA7BE37CF}" type="datetimeFigureOut">
              <a:rPr lang="en-US" smtClean="0"/>
              <a:t>1/16/23</a:t>
            </a:fld>
            <a:endParaRPr lang="en-US"/>
          </a:p>
        </p:txBody>
      </p:sp>
      <p:sp>
        <p:nvSpPr>
          <p:cNvPr id="8" name="Footer Placeholder 7">
            <a:extLst>
              <a:ext uri="{FF2B5EF4-FFF2-40B4-BE49-F238E27FC236}">
                <a16:creationId xmlns:a16="http://schemas.microsoft.com/office/drawing/2014/main" id="{8C38B83D-8A05-4F3C-A409-1602C963075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AD250E7-8A73-449C-A140-A2A2582D7F33}"/>
              </a:ext>
            </a:extLst>
          </p:cNvPr>
          <p:cNvSpPr>
            <a:spLocks noGrp="1"/>
          </p:cNvSpPr>
          <p:nvPr>
            <p:ph type="sldNum" sz="quarter" idx="12"/>
          </p:nvPr>
        </p:nvSpPr>
        <p:spPr/>
        <p:txBody>
          <a:bodyPr/>
          <a:lstStyle/>
          <a:p>
            <a:fld id="{51845F5A-061D-4825-9AE9-D7794091C6CF}" type="slidenum">
              <a:rPr lang="en-US" smtClean="0"/>
              <a:t>‹N°›</a:t>
            </a:fld>
            <a:endParaRPr lang="en-US"/>
          </a:p>
        </p:txBody>
      </p:sp>
    </p:spTree>
    <p:extLst>
      <p:ext uri="{BB962C8B-B14F-4D97-AF65-F5344CB8AC3E}">
        <p14:creationId xmlns:p14="http://schemas.microsoft.com/office/powerpoint/2010/main" val="41531269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Graphic 1" descr="Tag=AccentColor&#10;Flavor=Light&#10;Target=Fill">
            <a:extLst>
              <a:ext uri="{FF2B5EF4-FFF2-40B4-BE49-F238E27FC236}">
                <a16:creationId xmlns:a16="http://schemas.microsoft.com/office/drawing/2014/main" id="{AAFBE1F6-FC6D-4C3D-9AC3-97028E6F18C7}"/>
              </a:ext>
            </a:extLst>
          </p:cNvPr>
          <p:cNvSpPr/>
          <p:nvPr/>
        </p:nvSpPr>
        <p:spPr>
          <a:xfrm rot="10800000" flipV="1">
            <a:off x="1969639" y="181596"/>
            <a:ext cx="8252722" cy="6022258"/>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192825A4-268B-4301-8432-F9E9B2661AEC}"/>
              </a:ext>
            </a:extLst>
          </p:cNvPr>
          <p:cNvSpPr>
            <a:spLocks noGrp="1"/>
          </p:cNvSpPr>
          <p:nvPr>
            <p:ph type="title"/>
          </p:nvPr>
        </p:nvSpPr>
        <p:spPr>
          <a:xfrm>
            <a:off x="2843784" y="1572768"/>
            <a:ext cx="6501384" cy="4096512"/>
          </a:xfrm>
        </p:spPr>
        <p:txBody>
          <a:bodyPr>
            <a:normAutofit/>
          </a:bodyPr>
          <a:lstStyle>
            <a:lvl1pPr algn="ctr">
              <a:defRPr sz="40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DA33410F-8A90-47F6-BD39-4AC0E4358351}"/>
              </a:ext>
            </a:extLst>
          </p:cNvPr>
          <p:cNvSpPr>
            <a:spLocks noGrp="1"/>
          </p:cNvSpPr>
          <p:nvPr>
            <p:ph type="dt" sz="half" idx="10"/>
          </p:nvPr>
        </p:nvSpPr>
        <p:spPr/>
        <p:txBody>
          <a:bodyPr/>
          <a:lstStyle/>
          <a:p>
            <a:fld id="{3C04E684-10F4-4CC3-A0B9-F03AA7BE37CF}" type="datetimeFigureOut">
              <a:rPr lang="en-US" smtClean="0"/>
              <a:t>1/16/23</a:t>
            </a:fld>
            <a:endParaRPr lang="en-US"/>
          </a:p>
        </p:txBody>
      </p:sp>
      <p:sp>
        <p:nvSpPr>
          <p:cNvPr id="4" name="Footer Placeholder 3">
            <a:extLst>
              <a:ext uri="{FF2B5EF4-FFF2-40B4-BE49-F238E27FC236}">
                <a16:creationId xmlns:a16="http://schemas.microsoft.com/office/drawing/2014/main" id="{D1D819A9-F8DE-4E5C-AFC3-E0105ACD829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4E25320-A12F-4F3E-8EC9-11292FF36BEA}"/>
              </a:ext>
            </a:extLst>
          </p:cNvPr>
          <p:cNvSpPr>
            <a:spLocks noGrp="1"/>
          </p:cNvSpPr>
          <p:nvPr>
            <p:ph type="sldNum" sz="quarter" idx="12"/>
          </p:nvPr>
        </p:nvSpPr>
        <p:spPr/>
        <p:txBody>
          <a:bodyPr/>
          <a:lstStyle/>
          <a:p>
            <a:fld id="{51845F5A-061D-4825-9AE9-D7794091C6CF}" type="slidenum">
              <a:rPr lang="en-US" smtClean="0"/>
              <a:t>‹N°›</a:t>
            </a:fld>
            <a:endParaRPr lang="en-US"/>
          </a:p>
        </p:txBody>
      </p:sp>
    </p:spTree>
    <p:extLst>
      <p:ext uri="{BB962C8B-B14F-4D97-AF65-F5344CB8AC3E}">
        <p14:creationId xmlns:p14="http://schemas.microsoft.com/office/powerpoint/2010/main" val="20218800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1">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C9756B-145D-4BA8-AA43-904C1E7CB86D}"/>
              </a:ext>
            </a:extLst>
          </p:cNvPr>
          <p:cNvSpPr>
            <a:spLocks noGrp="1"/>
          </p:cNvSpPr>
          <p:nvPr>
            <p:ph type="dt" sz="half" idx="10"/>
          </p:nvPr>
        </p:nvSpPr>
        <p:spPr/>
        <p:txBody>
          <a:bodyPr/>
          <a:lstStyle/>
          <a:p>
            <a:fld id="{3C04E684-10F4-4CC3-A0B9-F03AA7BE37CF}" type="datetimeFigureOut">
              <a:rPr lang="en-US" smtClean="0"/>
              <a:t>1/16/23</a:t>
            </a:fld>
            <a:endParaRPr lang="en-US"/>
          </a:p>
        </p:txBody>
      </p:sp>
      <p:sp>
        <p:nvSpPr>
          <p:cNvPr id="3" name="Footer Placeholder 2">
            <a:extLst>
              <a:ext uri="{FF2B5EF4-FFF2-40B4-BE49-F238E27FC236}">
                <a16:creationId xmlns:a16="http://schemas.microsoft.com/office/drawing/2014/main" id="{B21DB60F-139E-4C44-89AF-3F8F5EC241F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a:lstStyle/>
          <a:p>
            <a:fld id="{51845F5A-061D-4825-9AE9-D7794091C6CF}" type="slidenum">
              <a:rPr lang="en-US" smtClean="0"/>
              <a:t>‹N°›</a:t>
            </a:fld>
            <a:endParaRPr lang="en-US"/>
          </a:p>
        </p:txBody>
      </p:sp>
    </p:spTree>
    <p:extLst>
      <p:ext uri="{BB962C8B-B14F-4D97-AF65-F5344CB8AC3E}">
        <p14:creationId xmlns:p14="http://schemas.microsoft.com/office/powerpoint/2010/main" val="16932298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2">
    <p:spTree>
      <p:nvGrpSpPr>
        <p:cNvPr id="1" name=""/>
        <p:cNvGrpSpPr/>
        <p:nvPr/>
      </p:nvGrpSpPr>
      <p:grpSpPr>
        <a:xfrm>
          <a:off x="0" y="0"/>
          <a:ext cx="0" cy="0"/>
          <a:chOff x="0" y="0"/>
          <a:chExt cx="0" cy="0"/>
        </a:xfrm>
      </p:grpSpPr>
      <p:sp>
        <p:nvSpPr>
          <p:cNvPr id="6" name="Freeform: Shape 5" descr="Mask ID=&#10;Mask position=bottom, center&#10;Mask family= brushstroke, landscape, wide">
            <a:extLst>
              <a:ext uri="{FF2B5EF4-FFF2-40B4-BE49-F238E27FC236}">
                <a16:creationId xmlns:a16="http://schemas.microsoft.com/office/drawing/2014/main" id="{736BF44D-E8DD-45FA-931D-CBCC67D57944}"/>
              </a:ext>
            </a:extLst>
          </p:cNvPr>
          <p:cNvSpPr/>
          <p:nvPr/>
        </p:nvSpPr>
        <p:spPr>
          <a:xfrm>
            <a:off x="1768100" y="-1"/>
            <a:ext cx="10423900" cy="5920155"/>
          </a:xfrm>
          <a:custGeom>
            <a:avLst/>
            <a:gdLst>
              <a:gd name="connsiteX0" fmla="*/ 10423900 w 10423900"/>
              <a:gd name="connsiteY0" fmla="*/ 0 h 5491534"/>
              <a:gd name="connsiteX1" fmla="*/ 3493157 w 10423900"/>
              <a:gd name="connsiteY1" fmla="*/ 0 h 5491534"/>
              <a:gd name="connsiteX2" fmla="*/ 3493018 w 10423900"/>
              <a:gd name="connsiteY2" fmla="*/ 31 h 5491534"/>
              <a:gd name="connsiteX3" fmla="*/ 3245493 w 10423900"/>
              <a:gd name="connsiteY3" fmla="*/ 104839 h 5491534"/>
              <a:gd name="connsiteX4" fmla="*/ 4434802 w 10423900"/>
              <a:gd name="connsiteY4" fmla="*/ 284558 h 5491534"/>
              <a:gd name="connsiteX5" fmla="*/ 4011937 w 10423900"/>
              <a:gd name="connsiteY5" fmla="*/ 395559 h 5491534"/>
              <a:gd name="connsiteX6" fmla="*/ 3573213 w 10423900"/>
              <a:gd name="connsiteY6" fmla="*/ 474847 h 5491534"/>
              <a:gd name="connsiteX7" fmla="*/ 3097489 w 10423900"/>
              <a:gd name="connsiteY7" fmla="*/ 532990 h 5491534"/>
              <a:gd name="connsiteX8" fmla="*/ 2664052 w 10423900"/>
              <a:gd name="connsiteY8" fmla="*/ 649279 h 5491534"/>
              <a:gd name="connsiteX9" fmla="*/ 3795218 w 10423900"/>
              <a:gd name="connsiteY9" fmla="*/ 696852 h 5491534"/>
              <a:gd name="connsiteX10" fmla="*/ 3208492 w 10423900"/>
              <a:gd name="connsiteY10" fmla="*/ 802568 h 5491534"/>
              <a:gd name="connsiteX11" fmla="*/ 2727483 w 10423900"/>
              <a:gd name="connsiteY11" fmla="*/ 939999 h 5491534"/>
              <a:gd name="connsiteX12" fmla="*/ 2389190 w 10423900"/>
              <a:gd name="connsiteY12" fmla="*/ 1003429 h 5491534"/>
              <a:gd name="connsiteX13" fmla="*/ 2029754 w 10423900"/>
              <a:gd name="connsiteY13" fmla="*/ 1019287 h 5491534"/>
              <a:gd name="connsiteX14" fmla="*/ 1945181 w 10423900"/>
              <a:gd name="connsiteY14" fmla="*/ 1119716 h 5491534"/>
              <a:gd name="connsiteX15" fmla="*/ 2056184 w 10423900"/>
              <a:gd name="connsiteY15" fmla="*/ 1225434 h 5491534"/>
              <a:gd name="connsiteX16" fmla="*/ 2225329 w 10423900"/>
              <a:gd name="connsiteY16" fmla="*/ 1236004 h 5491534"/>
              <a:gd name="connsiteX17" fmla="*/ 3234920 w 10423900"/>
              <a:gd name="connsiteY17" fmla="*/ 1262435 h 5491534"/>
              <a:gd name="connsiteX18" fmla="*/ 0 w 10423900"/>
              <a:gd name="connsiteY18" fmla="*/ 1495009 h 5491534"/>
              <a:gd name="connsiteX19" fmla="*/ 438724 w 10423900"/>
              <a:gd name="connsiteY19" fmla="*/ 1637728 h 5491534"/>
              <a:gd name="connsiteX20" fmla="*/ 586726 w 10423900"/>
              <a:gd name="connsiteY20" fmla="*/ 2028877 h 5491534"/>
              <a:gd name="connsiteX21" fmla="*/ 1125878 w 10423900"/>
              <a:gd name="connsiteY21" fmla="*/ 2250882 h 5491534"/>
              <a:gd name="connsiteX22" fmla="*/ 1474744 w 10423900"/>
              <a:gd name="connsiteY22" fmla="*/ 2330169 h 5491534"/>
              <a:gd name="connsiteX23" fmla="*/ 2272901 w 10423900"/>
              <a:gd name="connsiteY23" fmla="*/ 2446458 h 5491534"/>
              <a:gd name="connsiteX24" fmla="*/ 2389190 w 10423900"/>
              <a:gd name="connsiteY24" fmla="*/ 2636747 h 5491534"/>
              <a:gd name="connsiteX25" fmla="*/ 2489621 w 10423900"/>
              <a:gd name="connsiteY25" fmla="*/ 2848179 h 5491534"/>
              <a:gd name="connsiteX26" fmla="*/ 2701053 w 10423900"/>
              <a:gd name="connsiteY26" fmla="*/ 2985611 h 5491534"/>
              <a:gd name="connsiteX27" fmla="*/ 1057165 w 10423900"/>
              <a:gd name="connsiteY27" fmla="*/ 2964468 h 5491534"/>
              <a:gd name="connsiteX28" fmla="*/ 2912485 w 10423900"/>
              <a:gd name="connsiteY28" fmla="*/ 3408477 h 5491534"/>
              <a:gd name="connsiteX29" fmla="*/ 2748626 w 10423900"/>
              <a:gd name="connsiteY29" fmla="*/ 3582909 h 5491534"/>
              <a:gd name="connsiteX30" fmla="*/ 3763503 w 10423900"/>
              <a:gd name="connsiteY30" fmla="*/ 3820771 h 5491534"/>
              <a:gd name="connsiteX31" fmla="*/ 3219063 w 10423900"/>
              <a:gd name="connsiteY31" fmla="*/ 3847199 h 5491534"/>
              <a:gd name="connsiteX32" fmla="*/ 6385269 w 10423900"/>
              <a:gd name="connsiteY32" fmla="*/ 4840933 h 5491534"/>
              <a:gd name="connsiteX33" fmla="*/ 10285854 w 10423900"/>
              <a:gd name="connsiteY33" fmla="*/ 5471118 h 5491534"/>
              <a:gd name="connsiteX34" fmla="*/ 10423900 w 10423900"/>
              <a:gd name="connsiteY34" fmla="*/ 5491534 h 549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3900" h="5491534">
                <a:moveTo>
                  <a:pt x="10423900" y="0"/>
                </a:moveTo>
                <a:lnTo>
                  <a:pt x="3493157" y="0"/>
                </a:lnTo>
                <a:lnTo>
                  <a:pt x="3493018" y="31"/>
                </a:lnTo>
                <a:cubicBezTo>
                  <a:pt x="3414969" y="12668"/>
                  <a:pt x="3328744" y="21588"/>
                  <a:pt x="3245493" y="104839"/>
                </a:cubicBezTo>
                <a:cubicBezTo>
                  <a:pt x="3668357" y="162984"/>
                  <a:pt x="4075366" y="51981"/>
                  <a:pt x="4434802" y="284558"/>
                </a:cubicBezTo>
                <a:cubicBezTo>
                  <a:pt x="4302656" y="400846"/>
                  <a:pt x="4154654" y="374416"/>
                  <a:pt x="4011937" y="395559"/>
                </a:cubicBezTo>
                <a:cubicBezTo>
                  <a:pt x="3863934" y="416704"/>
                  <a:pt x="3721217" y="453704"/>
                  <a:pt x="3573213" y="474847"/>
                </a:cubicBezTo>
                <a:cubicBezTo>
                  <a:pt x="3414639" y="501275"/>
                  <a:pt x="3256063" y="506562"/>
                  <a:pt x="3097489" y="532990"/>
                </a:cubicBezTo>
                <a:cubicBezTo>
                  <a:pt x="2965345" y="554135"/>
                  <a:pt x="2822627" y="517133"/>
                  <a:pt x="2664052" y="649279"/>
                </a:cubicBezTo>
                <a:cubicBezTo>
                  <a:pt x="3055203" y="744424"/>
                  <a:pt x="3409352" y="601706"/>
                  <a:pt x="3795218" y="696852"/>
                </a:cubicBezTo>
                <a:cubicBezTo>
                  <a:pt x="3567928" y="781425"/>
                  <a:pt x="3382924" y="754995"/>
                  <a:pt x="3208492" y="802568"/>
                </a:cubicBezTo>
                <a:cubicBezTo>
                  <a:pt x="3049916" y="850140"/>
                  <a:pt x="2859627" y="797282"/>
                  <a:pt x="2727483" y="939999"/>
                </a:cubicBezTo>
                <a:cubicBezTo>
                  <a:pt x="2627052" y="1051000"/>
                  <a:pt x="2521336" y="1066858"/>
                  <a:pt x="2389190" y="1003429"/>
                </a:cubicBezTo>
                <a:cubicBezTo>
                  <a:pt x="2272901" y="945284"/>
                  <a:pt x="2146043" y="961142"/>
                  <a:pt x="2029754" y="1019287"/>
                </a:cubicBezTo>
                <a:cubicBezTo>
                  <a:pt x="1987468" y="1040430"/>
                  <a:pt x="1945181" y="1066858"/>
                  <a:pt x="1945181" y="1119716"/>
                </a:cubicBezTo>
                <a:cubicBezTo>
                  <a:pt x="1945181" y="1193719"/>
                  <a:pt x="1998039" y="1214862"/>
                  <a:pt x="2056184" y="1225434"/>
                </a:cubicBezTo>
                <a:cubicBezTo>
                  <a:pt x="2109042" y="1236004"/>
                  <a:pt x="2172471" y="1246577"/>
                  <a:pt x="2225329" y="1236004"/>
                </a:cubicBezTo>
                <a:cubicBezTo>
                  <a:pt x="2563622" y="1177861"/>
                  <a:pt x="2896629" y="1273005"/>
                  <a:pt x="3234920" y="1262435"/>
                </a:cubicBezTo>
                <a:cubicBezTo>
                  <a:pt x="2172471" y="1489724"/>
                  <a:pt x="1099450" y="1415723"/>
                  <a:pt x="0" y="1495009"/>
                </a:cubicBezTo>
                <a:cubicBezTo>
                  <a:pt x="142717" y="1653583"/>
                  <a:pt x="327721" y="1521439"/>
                  <a:pt x="438724" y="1637728"/>
                </a:cubicBezTo>
                <a:cubicBezTo>
                  <a:pt x="333006" y="1880875"/>
                  <a:pt x="375293" y="2013020"/>
                  <a:pt x="586726" y="2028877"/>
                </a:cubicBezTo>
                <a:cubicBezTo>
                  <a:pt x="792873" y="2044734"/>
                  <a:pt x="1014877" y="1960161"/>
                  <a:pt x="1125878" y="2250882"/>
                </a:cubicBezTo>
                <a:cubicBezTo>
                  <a:pt x="1157593" y="2340740"/>
                  <a:pt x="1353170" y="2314312"/>
                  <a:pt x="1474744" y="2330169"/>
                </a:cubicBezTo>
                <a:cubicBezTo>
                  <a:pt x="1739034" y="2367170"/>
                  <a:pt x="2019183" y="2330169"/>
                  <a:pt x="2272901" y="2446458"/>
                </a:cubicBezTo>
                <a:cubicBezTo>
                  <a:pt x="2373332" y="2488744"/>
                  <a:pt x="2442048" y="2520459"/>
                  <a:pt x="2389190" y="2636747"/>
                </a:cubicBezTo>
                <a:cubicBezTo>
                  <a:pt x="2336332" y="2758321"/>
                  <a:pt x="2405048" y="2800607"/>
                  <a:pt x="2489621" y="2848179"/>
                </a:cubicBezTo>
                <a:cubicBezTo>
                  <a:pt x="2553051" y="2885180"/>
                  <a:pt x="2648195" y="2874609"/>
                  <a:pt x="2701053" y="2985611"/>
                </a:cubicBezTo>
                <a:cubicBezTo>
                  <a:pt x="2146043" y="2969753"/>
                  <a:pt x="1606888" y="2879895"/>
                  <a:pt x="1057165" y="2964468"/>
                </a:cubicBezTo>
                <a:cubicBezTo>
                  <a:pt x="1659748" y="3175900"/>
                  <a:pt x="2320474" y="3165328"/>
                  <a:pt x="2912485" y="3408477"/>
                </a:cubicBezTo>
                <a:cubicBezTo>
                  <a:pt x="2891342" y="3493050"/>
                  <a:pt x="2753911" y="3456048"/>
                  <a:pt x="2748626" y="3582909"/>
                </a:cubicBezTo>
                <a:cubicBezTo>
                  <a:pt x="3060489" y="3715055"/>
                  <a:pt x="3435782" y="3625195"/>
                  <a:pt x="3763503" y="3820771"/>
                </a:cubicBezTo>
                <a:cubicBezTo>
                  <a:pt x="3573213" y="3910629"/>
                  <a:pt x="3398782" y="3762626"/>
                  <a:pt x="3219063" y="3847199"/>
                </a:cubicBezTo>
                <a:cubicBezTo>
                  <a:pt x="3277208" y="3974060"/>
                  <a:pt x="5909545" y="4756360"/>
                  <a:pt x="6385269" y="4840933"/>
                </a:cubicBezTo>
                <a:cubicBezTo>
                  <a:pt x="7171204" y="4982659"/>
                  <a:pt x="9157515" y="5302348"/>
                  <a:pt x="10285854" y="5471118"/>
                </a:cubicBezTo>
                <a:lnTo>
                  <a:pt x="10423900" y="5491534"/>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Date Placeholder 1">
            <a:extLst>
              <a:ext uri="{FF2B5EF4-FFF2-40B4-BE49-F238E27FC236}">
                <a16:creationId xmlns:a16="http://schemas.microsoft.com/office/drawing/2014/main" id="{71C9756B-145D-4BA8-AA43-904C1E7CB86D}"/>
              </a:ext>
            </a:extLst>
          </p:cNvPr>
          <p:cNvSpPr>
            <a:spLocks noGrp="1"/>
          </p:cNvSpPr>
          <p:nvPr>
            <p:ph type="dt" sz="half" idx="10"/>
          </p:nvPr>
        </p:nvSpPr>
        <p:spPr/>
        <p:txBody>
          <a:bodyPr/>
          <a:lstStyle/>
          <a:p>
            <a:fld id="{3C04E684-10F4-4CC3-A0B9-F03AA7BE37CF}" type="datetimeFigureOut">
              <a:rPr lang="en-US" smtClean="0"/>
              <a:t>1/16/23</a:t>
            </a:fld>
            <a:endParaRPr lang="en-US"/>
          </a:p>
        </p:txBody>
      </p:sp>
      <p:sp>
        <p:nvSpPr>
          <p:cNvPr id="3" name="Footer Placeholder 2">
            <a:extLst>
              <a:ext uri="{FF2B5EF4-FFF2-40B4-BE49-F238E27FC236}">
                <a16:creationId xmlns:a16="http://schemas.microsoft.com/office/drawing/2014/main" id="{B21DB60F-139E-4C44-89AF-3F8F5EC241F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a:lstStyle/>
          <a:p>
            <a:fld id="{51845F5A-061D-4825-9AE9-D7794091C6CF}" type="slidenum">
              <a:rPr lang="en-US" smtClean="0"/>
              <a:t>‹N°›</a:t>
            </a:fld>
            <a:endParaRPr lang="en-US"/>
          </a:p>
        </p:txBody>
      </p:sp>
    </p:spTree>
    <p:extLst>
      <p:ext uri="{BB962C8B-B14F-4D97-AF65-F5344CB8AC3E}">
        <p14:creationId xmlns:p14="http://schemas.microsoft.com/office/powerpoint/2010/main" val="2265099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FE0F35-0AE7-48AB-9005-F1DB4BD0B473}"/>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DDD4022-C31F-4C4C-B5BF-5F9730C08A0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A45EE9-11D3-436C-9D73-1AA6CCDB165F}"/>
              </a:ext>
            </a:extLst>
          </p:cNvPr>
          <p:cNvSpPr>
            <a:spLocks noGrp="1"/>
          </p:cNvSpPr>
          <p:nvPr>
            <p:ph type="dt" sz="half" idx="10"/>
          </p:nvPr>
        </p:nvSpPr>
        <p:spPr/>
        <p:txBody>
          <a:bodyPr/>
          <a:lstStyle/>
          <a:p>
            <a:fld id="{2F3AF3C6-0FD4-4939-991C-00DDE5C56815}" type="datetime2">
              <a:rPr lang="en-US" smtClean="0"/>
              <a:t>Monday, January 16, 2023</a:t>
            </a:fld>
            <a:endParaRPr lang="en-US"/>
          </a:p>
        </p:txBody>
      </p:sp>
      <p:sp>
        <p:nvSpPr>
          <p:cNvPr id="5" name="Footer Placeholder 4">
            <a:extLst>
              <a:ext uri="{FF2B5EF4-FFF2-40B4-BE49-F238E27FC236}">
                <a16:creationId xmlns:a16="http://schemas.microsoft.com/office/drawing/2014/main" id="{92817DCF-881F-4956-81AE-A6D27A88F4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265F17-AD75-4B7E-970D-5D4DBD5D170C}"/>
              </a:ext>
            </a:extLst>
          </p:cNvPr>
          <p:cNvSpPr>
            <a:spLocks noGrp="1"/>
          </p:cNvSpPr>
          <p:nvPr>
            <p:ph type="sldNum" sz="quarter" idx="12"/>
          </p:nvPr>
        </p:nvSpPr>
        <p:spPr/>
        <p:txBody>
          <a:bodyPr/>
          <a:lstStyle/>
          <a:p>
            <a:fld id="{C01389E6-C847-4AD0-B56D-D205B2EAB1EE}" type="slidenum">
              <a:rPr lang="en-US" smtClean="0"/>
              <a:t>‹N°›</a:t>
            </a:fld>
            <a:endParaRPr lang="en-US"/>
          </a:p>
        </p:txBody>
      </p:sp>
    </p:spTree>
    <p:extLst>
      <p:ext uri="{BB962C8B-B14F-4D97-AF65-F5344CB8AC3E}">
        <p14:creationId xmlns:p14="http://schemas.microsoft.com/office/powerpoint/2010/main" val="24095048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Freeform: Shape 7" descr="Tag=AccentColor&#10;Flavor=Light&#10;Target=Fill">
            <a:extLst>
              <a:ext uri="{FF2B5EF4-FFF2-40B4-BE49-F238E27FC236}">
                <a16:creationId xmlns:a16="http://schemas.microsoft.com/office/drawing/2014/main" id="{76C5A8FA-6B61-4934-AF55-C595090CA5DC}"/>
              </a:ext>
            </a:extLst>
          </p:cNvPr>
          <p:cNvSpPr/>
          <p:nvPr/>
        </p:nvSpPr>
        <p:spPr>
          <a:xfrm>
            <a:off x="4726728" y="0"/>
            <a:ext cx="7472381" cy="6858000"/>
          </a:xfrm>
          <a:custGeom>
            <a:avLst/>
            <a:gdLst>
              <a:gd name="connsiteX0" fmla="*/ 1232666 w 7472381"/>
              <a:gd name="connsiteY0" fmla="*/ 0 h 6886575"/>
              <a:gd name="connsiteX1" fmla="*/ 7472381 w 7472381"/>
              <a:gd name="connsiteY1" fmla="*/ 0 h 6886575"/>
              <a:gd name="connsiteX2" fmla="*/ 7472381 w 7472381"/>
              <a:gd name="connsiteY2" fmla="*/ 814388 h 6886575"/>
              <a:gd name="connsiteX3" fmla="*/ 7472381 w 7472381"/>
              <a:gd name="connsiteY3" fmla="*/ 6411516 h 6886575"/>
              <a:gd name="connsiteX4" fmla="*/ 7472381 w 7472381"/>
              <a:gd name="connsiteY4" fmla="*/ 6886575 h 6886575"/>
              <a:gd name="connsiteX5" fmla="*/ 6992676 w 7472381"/>
              <a:gd name="connsiteY5" fmla="*/ 6886575 h 6886575"/>
              <a:gd name="connsiteX6" fmla="*/ 1946893 w 7472381"/>
              <a:gd name="connsiteY6" fmla="*/ 6886575 h 6886575"/>
              <a:gd name="connsiteX7" fmla="*/ 1506276 w 7472381"/>
              <a:gd name="connsiteY7" fmla="*/ 6686550 h 6886575"/>
              <a:gd name="connsiteX8" fmla="*/ 1314394 w 7472381"/>
              <a:gd name="connsiteY8" fmla="*/ 6457949 h 6886575"/>
              <a:gd name="connsiteX9" fmla="*/ 1246880 w 7472381"/>
              <a:gd name="connsiteY9" fmla="*/ 6393656 h 6886575"/>
              <a:gd name="connsiteX10" fmla="*/ 1079872 w 7472381"/>
              <a:gd name="connsiteY10" fmla="*/ 6307931 h 6886575"/>
              <a:gd name="connsiteX11" fmla="*/ 788495 w 7472381"/>
              <a:gd name="connsiteY11" fmla="*/ 6125765 h 6886575"/>
              <a:gd name="connsiteX12" fmla="*/ 895097 w 7472381"/>
              <a:gd name="connsiteY12" fmla="*/ 6082903 h 6886575"/>
              <a:gd name="connsiteX13" fmla="*/ 1204239 w 7472381"/>
              <a:gd name="connsiteY13" fmla="*/ 6193631 h 6886575"/>
              <a:gd name="connsiteX14" fmla="*/ 1428102 w 7472381"/>
              <a:gd name="connsiteY14" fmla="*/ 6222206 h 6886575"/>
              <a:gd name="connsiteX15" fmla="*/ 1111852 w 7472381"/>
              <a:gd name="connsiteY15" fmla="*/ 6029325 h 6886575"/>
              <a:gd name="connsiteX16" fmla="*/ 806262 w 7472381"/>
              <a:gd name="connsiteY16" fmla="*/ 5779294 h 6886575"/>
              <a:gd name="connsiteX17" fmla="*/ 1040785 w 7472381"/>
              <a:gd name="connsiteY17" fmla="*/ 5825728 h 6886575"/>
              <a:gd name="connsiteX18" fmla="*/ 1051445 w 7472381"/>
              <a:gd name="connsiteY18" fmla="*/ 5793581 h 6886575"/>
              <a:gd name="connsiteX19" fmla="*/ 845349 w 7472381"/>
              <a:gd name="connsiteY19" fmla="*/ 5497115 h 6886575"/>
              <a:gd name="connsiteX20" fmla="*/ 745855 w 7472381"/>
              <a:gd name="connsiteY20" fmla="*/ 5375672 h 6886575"/>
              <a:gd name="connsiteX21" fmla="*/ 291024 w 7472381"/>
              <a:gd name="connsiteY21" fmla="*/ 5014913 h 6886575"/>
              <a:gd name="connsiteX22" fmla="*/ 724535 w 7472381"/>
              <a:gd name="connsiteY22" fmla="*/ 5175647 h 6886575"/>
              <a:gd name="connsiteX23" fmla="*/ 276811 w 7472381"/>
              <a:gd name="connsiteY23" fmla="*/ 4825603 h 6886575"/>
              <a:gd name="connsiteX24" fmla="*/ 60055 w 7472381"/>
              <a:gd name="connsiteY24" fmla="*/ 4697016 h 6886575"/>
              <a:gd name="connsiteX25" fmla="*/ 6755 w 7472381"/>
              <a:gd name="connsiteY25" fmla="*/ 4622006 h 6886575"/>
              <a:gd name="connsiteX26" fmla="*/ 102696 w 7472381"/>
              <a:gd name="connsiteY26" fmla="*/ 4604146 h 6886575"/>
              <a:gd name="connsiteX27" fmla="*/ 397625 w 7472381"/>
              <a:gd name="connsiteY27" fmla="*/ 4632722 h 6886575"/>
              <a:gd name="connsiteX28" fmla="*/ 31628 w 7472381"/>
              <a:gd name="connsiteY28" fmla="*/ 4396978 h 6886575"/>
              <a:gd name="connsiteX29" fmla="*/ 305237 w 7472381"/>
              <a:gd name="connsiteY29" fmla="*/ 4432697 h 6886575"/>
              <a:gd name="connsiteX30" fmla="*/ 383412 w 7472381"/>
              <a:gd name="connsiteY30" fmla="*/ 4339828 h 6886575"/>
              <a:gd name="connsiteX31" fmla="*/ 511333 w 7472381"/>
              <a:gd name="connsiteY31" fmla="*/ 4189810 h 6886575"/>
              <a:gd name="connsiteX32" fmla="*/ 600167 w 7472381"/>
              <a:gd name="connsiteY32" fmla="*/ 4107656 h 6886575"/>
              <a:gd name="connsiteX33" fmla="*/ 635701 w 7472381"/>
              <a:gd name="connsiteY33" fmla="*/ 3843337 h 6886575"/>
              <a:gd name="connsiteX34" fmla="*/ 561080 w 7472381"/>
              <a:gd name="connsiteY34" fmla="*/ 3554015 h 6886575"/>
              <a:gd name="connsiteX35" fmla="*/ 354985 w 7472381"/>
              <a:gd name="connsiteY35" fmla="*/ 3407569 h 6886575"/>
              <a:gd name="connsiteX36" fmla="*/ 415392 w 7472381"/>
              <a:gd name="connsiteY36" fmla="*/ 3243263 h 6886575"/>
              <a:gd name="connsiteX37" fmla="*/ 852456 w 7472381"/>
              <a:gd name="connsiteY37" fmla="*/ 3343275 h 6886575"/>
              <a:gd name="connsiteX38" fmla="*/ 202190 w 7472381"/>
              <a:gd name="connsiteY38" fmla="*/ 2953940 h 6886575"/>
              <a:gd name="connsiteX39" fmla="*/ 312344 w 7472381"/>
              <a:gd name="connsiteY39" fmla="*/ 2936081 h 6886575"/>
              <a:gd name="connsiteX40" fmla="*/ 706768 w 7472381"/>
              <a:gd name="connsiteY40" fmla="*/ 2714625 h 6886575"/>
              <a:gd name="connsiteX41" fmla="*/ 728088 w 7472381"/>
              <a:gd name="connsiteY41" fmla="*/ 2703909 h 6886575"/>
              <a:gd name="connsiteX42" fmla="*/ 795602 w 7472381"/>
              <a:gd name="connsiteY42" fmla="*/ 2564606 h 6886575"/>
              <a:gd name="connsiteX43" fmla="*/ 1008804 w 7472381"/>
              <a:gd name="connsiteY43" fmla="*/ 2543175 h 6886575"/>
              <a:gd name="connsiteX44" fmla="*/ 1186473 w 7472381"/>
              <a:gd name="connsiteY44" fmla="*/ 2575322 h 6886575"/>
              <a:gd name="connsiteX45" fmla="*/ 1378355 w 7472381"/>
              <a:gd name="connsiteY45" fmla="*/ 2536031 h 6886575"/>
              <a:gd name="connsiteX46" fmla="*/ 1548916 w 7472381"/>
              <a:gd name="connsiteY46" fmla="*/ 2553891 h 6886575"/>
              <a:gd name="connsiteX47" fmla="*/ 1694604 w 7472381"/>
              <a:gd name="connsiteY47" fmla="*/ 2528888 h 6886575"/>
              <a:gd name="connsiteX48" fmla="*/ 1552469 w 7472381"/>
              <a:gd name="connsiteY48" fmla="*/ 2411015 h 6886575"/>
              <a:gd name="connsiteX49" fmla="*/ 1353481 w 7472381"/>
              <a:gd name="connsiteY49" fmla="*/ 2411015 h 6886575"/>
              <a:gd name="connsiteX50" fmla="*/ 1211346 w 7472381"/>
              <a:gd name="connsiteY50" fmla="*/ 2336007 h 6886575"/>
              <a:gd name="connsiteX51" fmla="*/ 1076318 w 7472381"/>
              <a:gd name="connsiteY51" fmla="*/ 2200275 h 6886575"/>
              <a:gd name="connsiteX52" fmla="*/ 600167 w 7472381"/>
              <a:gd name="connsiteY52" fmla="*/ 1982390 h 6886575"/>
              <a:gd name="connsiteX53" fmla="*/ 514886 w 7472381"/>
              <a:gd name="connsiteY53" fmla="*/ 1900238 h 6886575"/>
              <a:gd name="connsiteX54" fmla="*/ 1872273 w 7472381"/>
              <a:gd name="connsiteY54" fmla="*/ 2218135 h 6886575"/>
              <a:gd name="connsiteX55" fmla="*/ 1452975 w 7472381"/>
              <a:gd name="connsiteY55" fmla="*/ 2085975 h 6886575"/>
              <a:gd name="connsiteX56" fmla="*/ 1737245 w 7472381"/>
              <a:gd name="connsiteY56" fmla="*/ 2110978 h 6886575"/>
              <a:gd name="connsiteX57" fmla="*/ 1893593 w 7472381"/>
              <a:gd name="connsiteY57" fmla="*/ 2021681 h 6886575"/>
              <a:gd name="connsiteX58" fmla="*/ 1893593 w 7472381"/>
              <a:gd name="connsiteY58" fmla="*/ 1993106 h 6886575"/>
              <a:gd name="connsiteX59" fmla="*/ 1776332 w 7472381"/>
              <a:gd name="connsiteY59" fmla="*/ 1910953 h 6886575"/>
              <a:gd name="connsiteX60" fmla="*/ 1708818 w 7472381"/>
              <a:gd name="connsiteY60" fmla="*/ 1857375 h 6886575"/>
              <a:gd name="connsiteX61" fmla="*/ 1524043 w 7472381"/>
              <a:gd name="connsiteY61" fmla="*/ 1664493 h 6886575"/>
              <a:gd name="connsiteX62" fmla="*/ 1655517 w 7472381"/>
              <a:gd name="connsiteY62" fmla="*/ 1643062 h 6886575"/>
              <a:gd name="connsiteX63" fmla="*/ 1705264 w 7472381"/>
              <a:gd name="connsiteY63" fmla="*/ 1603772 h 6886575"/>
              <a:gd name="connsiteX64" fmla="*/ 1669731 w 7472381"/>
              <a:gd name="connsiteY64" fmla="*/ 1546622 h 6886575"/>
              <a:gd name="connsiteX65" fmla="*/ 1261093 w 7472381"/>
              <a:gd name="connsiteY65" fmla="*/ 1371600 h 6886575"/>
              <a:gd name="connsiteX66" fmla="*/ 1229113 w 7472381"/>
              <a:gd name="connsiteY66" fmla="*/ 1235869 h 6886575"/>
              <a:gd name="connsiteX67" fmla="*/ 1307287 w 7472381"/>
              <a:gd name="connsiteY67" fmla="*/ 1214437 h 6886575"/>
              <a:gd name="connsiteX68" fmla="*/ 1396121 w 7472381"/>
              <a:gd name="connsiteY68" fmla="*/ 1225153 h 6886575"/>
              <a:gd name="connsiteX69" fmla="*/ 1325054 w 7472381"/>
              <a:gd name="connsiteY69" fmla="*/ 1117997 h 6886575"/>
              <a:gd name="connsiteX70" fmla="*/ 1037231 w 7472381"/>
              <a:gd name="connsiteY70" fmla="*/ 1010841 h 6886575"/>
              <a:gd name="connsiteX71" fmla="*/ 983931 w 7472381"/>
              <a:gd name="connsiteY71" fmla="*/ 953690 h 6886575"/>
              <a:gd name="connsiteX72" fmla="*/ 1054998 w 7472381"/>
              <a:gd name="connsiteY72" fmla="*/ 925115 h 6886575"/>
              <a:gd name="connsiteX73" fmla="*/ 1108299 w 7472381"/>
              <a:gd name="connsiteY73" fmla="*/ 914400 h 6886575"/>
              <a:gd name="connsiteX74" fmla="*/ 6755 w 7472381"/>
              <a:gd name="connsiteY74" fmla="*/ 467915 h 6886575"/>
              <a:gd name="connsiteX75" fmla="*/ 255490 w 7472381"/>
              <a:gd name="connsiteY75" fmla="*/ 464344 h 6886575"/>
              <a:gd name="connsiteX76" fmla="*/ 500673 w 7472381"/>
              <a:gd name="connsiteY76" fmla="*/ 535781 h 6886575"/>
              <a:gd name="connsiteX77" fmla="*/ 760069 w 7472381"/>
              <a:gd name="connsiteY77" fmla="*/ 525066 h 6886575"/>
              <a:gd name="connsiteX78" fmla="*/ 1005251 w 7472381"/>
              <a:gd name="connsiteY78" fmla="*/ 560785 h 6886575"/>
              <a:gd name="connsiteX79" fmla="*/ 1218453 w 7472381"/>
              <a:gd name="connsiteY79" fmla="*/ 560785 h 6886575"/>
              <a:gd name="connsiteX80" fmla="*/ 1019464 w 7472381"/>
              <a:gd name="connsiteY80" fmla="*/ 507206 h 6886575"/>
              <a:gd name="connsiteX81" fmla="*/ 944844 w 7472381"/>
              <a:gd name="connsiteY81" fmla="*/ 417909 h 6886575"/>
              <a:gd name="connsiteX82" fmla="*/ 969717 w 7472381"/>
              <a:gd name="connsiteY82" fmla="*/ 335757 h 6886575"/>
              <a:gd name="connsiteX83" fmla="*/ 1051445 w 7472381"/>
              <a:gd name="connsiteY83" fmla="*/ 360759 h 6886575"/>
              <a:gd name="connsiteX84" fmla="*/ 1147386 w 7472381"/>
              <a:gd name="connsiteY84" fmla="*/ 453629 h 6886575"/>
              <a:gd name="connsiteX85" fmla="*/ 1168706 w 7472381"/>
              <a:gd name="connsiteY85" fmla="*/ 396478 h 6886575"/>
              <a:gd name="connsiteX86" fmla="*/ 1225560 w 7472381"/>
              <a:gd name="connsiteY86" fmla="*/ 353615 h 6886575"/>
              <a:gd name="connsiteX87" fmla="*/ 1552469 w 7472381"/>
              <a:gd name="connsiteY87" fmla="*/ 375047 h 6886575"/>
              <a:gd name="connsiteX88" fmla="*/ 1335714 w 7472381"/>
              <a:gd name="connsiteY88" fmla="*/ 192881 h 6886575"/>
              <a:gd name="connsiteX89" fmla="*/ 1197133 w 7472381"/>
              <a:gd name="connsiteY89" fmla="*/ 164306 h 6886575"/>
              <a:gd name="connsiteX90" fmla="*/ 1165153 w 7472381"/>
              <a:gd name="connsiteY90" fmla="*/ 89297 h 6886575"/>
              <a:gd name="connsiteX91" fmla="*/ 1229113 w 7472381"/>
              <a:gd name="connsiteY91" fmla="*/ 71437 h 6886575"/>
              <a:gd name="connsiteX92" fmla="*/ 1548916 w 7472381"/>
              <a:gd name="connsiteY92" fmla="*/ 135731 h 6886575"/>
              <a:gd name="connsiteX93" fmla="*/ 1602217 w 7472381"/>
              <a:gd name="connsiteY93" fmla="*/ 110728 h 6886575"/>
              <a:gd name="connsiteX94" fmla="*/ 1232666 w 7472381"/>
              <a:gd name="connsiteY94" fmla="*/ 0 h 688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7472381" h="6886575">
                <a:moveTo>
                  <a:pt x="1232666" y="0"/>
                </a:moveTo>
                <a:lnTo>
                  <a:pt x="7472381" y="0"/>
                </a:lnTo>
                <a:lnTo>
                  <a:pt x="7472381" y="814388"/>
                </a:lnTo>
                <a:lnTo>
                  <a:pt x="7472381" y="6411516"/>
                </a:lnTo>
                <a:lnTo>
                  <a:pt x="7472381" y="6886575"/>
                </a:lnTo>
                <a:lnTo>
                  <a:pt x="6992676" y="6886575"/>
                </a:lnTo>
                <a:lnTo>
                  <a:pt x="1946893" y="6886575"/>
                </a:lnTo>
                <a:cubicBezTo>
                  <a:pt x="1801205" y="6815137"/>
                  <a:pt x="1662624" y="6729412"/>
                  <a:pt x="1506276" y="6686550"/>
                </a:cubicBezTo>
                <a:cubicBezTo>
                  <a:pt x="1399675" y="6657975"/>
                  <a:pt x="1296627" y="6607969"/>
                  <a:pt x="1314394" y="6457949"/>
                </a:cubicBezTo>
                <a:cubicBezTo>
                  <a:pt x="1317947" y="6415087"/>
                  <a:pt x="1289520" y="6382941"/>
                  <a:pt x="1246880" y="6393656"/>
                </a:cubicBezTo>
                <a:cubicBezTo>
                  <a:pt x="1165153" y="6415087"/>
                  <a:pt x="1126065" y="6354365"/>
                  <a:pt x="1079872" y="6307931"/>
                </a:cubicBezTo>
                <a:cubicBezTo>
                  <a:pt x="998144" y="6225779"/>
                  <a:pt x="919970" y="6140052"/>
                  <a:pt x="788495" y="6125765"/>
                </a:cubicBezTo>
                <a:cubicBezTo>
                  <a:pt x="813369" y="6061471"/>
                  <a:pt x="856009" y="6068615"/>
                  <a:pt x="895097" y="6082903"/>
                </a:cubicBezTo>
                <a:cubicBezTo>
                  <a:pt x="998144" y="6118622"/>
                  <a:pt x="1101192" y="6157912"/>
                  <a:pt x="1204239" y="6193631"/>
                </a:cubicBezTo>
                <a:cubicBezTo>
                  <a:pt x="1271754" y="6215062"/>
                  <a:pt x="1339267" y="6247209"/>
                  <a:pt x="1428102" y="6222206"/>
                </a:cubicBezTo>
                <a:cubicBezTo>
                  <a:pt x="1349928" y="6093619"/>
                  <a:pt x="1218453" y="6068615"/>
                  <a:pt x="1111852" y="6029325"/>
                </a:cubicBezTo>
                <a:cubicBezTo>
                  <a:pt x="980377" y="5979319"/>
                  <a:pt x="902203" y="5886450"/>
                  <a:pt x="806262" y="5779294"/>
                </a:cubicBezTo>
                <a:cubicBezTo>
                  <a:pt x="902203" y="5750719"/>
                  <a:pt x="962610" y="5829300"/>
                  <a:pt x="1040785" y="5825728"/>
                </a:cubicBezTo>
                <a:cubicBezTo>
                  <a:pt x="1044338" y="5815012"/>
                  <a:pt x="1051445" y="5793581"/>
                  <a:pt x="1051445" y="5793581"/>
                </a:cubicBezTo>
                <a:cubicBezTo>
                  <a:pt x="923523" y="5736431"/>
                  <a:pt x="866670" y="5629275"/>
                  <a:pt x="845349" y="5497115"/>
                </a:cubicBezTo>
                <a:cubicBezTo>
                  <a:pt x="838243" y="5429250"/>
                  <a:pt x="792049" y="5407819"/>
                  <a:pt x="745855" y="5375672"/>
                </a:cubicBezTo>
                <a:cubicBezTo>
                  <a:pt x="589507" y="5264943"/>
                  <a:pt x="422499" y="5164931"/>
                  <a:pt x="291024" y="5014913"/>
                </a:cubicBezTo>
                <a:cubicBezTo>
                  <a:pt x="443819" y="5032771"/>
                  <a:pt x="564633" y="5132784"/>
                  <a:pt x="724535" y="5175647"/>
                </a:cubicBezTo>
                <a:cubicBezTo>
                  <a:pt x="596614" y="5011340"/>
                  <a:pt x="429605" y="4925615"/>
                  <a:pt x="276811" y="4825603"/>
                </a:cubicBezTo>
                <a:cubicBezTo>
                  <a:pt x="205743" y="4779169"/>
                  <a:pt x="141783" y="4722018"/>
                  <a:pt x="60055" y="4697016"/>
                </a:cubicBezTo>
                <a:cubicBezTo>
                  <a:pt x="31628" y="4689872"/>
                  <a:pt x="-18119" y="4672013"/>
                  <a:pt x="6755" y="4622006"/>
                </a:cubicBezTo>
                <a:cubicBezTo>
                  <a:pt x="28075" y="4579144"/>
                  <a:pt x="67162" y="4593432"/>
                  <a:pt x="102696" y="4604146"/>
                </a:cubicBezTo>
                <a:cubicBezTo>
                  <a:pt x="187976" y="4632722"/>
                  <a:pt x="280364" y="4632722"/>
                  <a:pt x="397625" y="4632722"/>
                </a:cubicBezTo>
                <a:cubicBezTo>
                  <a:pt x="298131" y="4496990"/>
                  <a:pt x="116909" y="4539853"/>
                  <a:pt x="31628" y="4396978"/>
                </a:cubicBezTo>
                <a:cubicBezTo>
                  <a:pt x="138229" y="4371976"/>
                  <a:pt x="219957" y="4421982"/>
                  <a:pt x="305237" y="4432697"/>
                </a:cubicBezTo>
                <a:cubicBezTo>
                  <a:pt x="383412" y="4443413"/>
                  <a:pt x="401178" y="4418409"/>
                  <a:pt x="383412" y="4339828"/>
                </a:cubicBezTo>
                <a:cubicBezTo>
                  <a:pt x="354985" y="4218385"/>
                  <a:pt x="397625" y="4157662"/>
                  <a:pt x="511333" y="4189810"/>
                </a:cubicBezTo>
                <a:cubicBezTo>
                  <a:pt x="617934" y="4221956"/>
                  <a:pt x="628594" y="4175522"/>
                  <a:pt x="600167" y="4107656"/>
                </a:cubicBezTo>
                <a:cubicBezTo>
                  <a:pt x="557527" y="4007644"/>
                  <a:pt x="603720" y="3929063"/>
                  <a:pt x="635701" y="3843337"/>
                </a:cubicBezTo>
                <a:cubicBezTo>
                  <a:pt x="685448" y="3714750"/>
                  <a:pt x="664128" y="3650456"/>
                  <a:pt x="561080" y="3554015"/>
                </a:cubicBezTo>
                <a:cubicBezTo>
                  <a:pt x="500673" y="3500438"/>
                  <a:pt x="440265" y="3454003"/>
                  <a:pt x="354985" y="3407569"/>
                </a:cubicBezTo>
                <a:cubicBezTo>
                  <a:pt x="550420" y="3382565"/>
                  <a:pt x="347878" y="3296841"/>
                  <a:pt x="415392" y="3243263"/>
                </a:cubicBezTo>
                <a:cubicBezTo>
                  <a:pt x="553973" y="3221831"/>
                  <a:pt x="664128" y="3393282"/>
                  <a:pt x="852456" y="3343275"/>
                </a:cubicBezTo>
                <a:cubicBezTo>
                  <a:pt x="625041" y="3196828"/>
                  <a:pt x="369198" y="3150393"/>
                  <a:pt x="202190" y="2953940"/>
                </a:cubicBezTo>
                <a:cubicBezTo>
                  <a:pt x="241277" y="2911078"/>
                  <a:pt x="280364" y="2953940"/>
                  <a:pt x="312344" y="2936081"/>
                </a:cubicBezTo>
                <a:cubicBezTo>
                  <a:pt x="312344" y="2925365"/>
                  <a:pt x="685448" y="2993232"/>
                  <a:pt x="706768" y="2714625"/>
                </a:cubicBezTo>
                <a:cubicBezTo>
                  <a:pt x="713875" y="2714625"/>
                  <a:pt x="720982" y="2714625"/>
                  <a:pt x="728088" y="2703909"/>
                </a:cubicBezTo>
                <a:cubicBezTo>
                  <a:pt x="767175" y="2664619"/>
                  <a:pt x="731642" y="2571750"/>
                  <a:pt x="795602" y="2564606"/>
                </a:cubicBezTo>
                <a:cubicBezTo>
                  <a:pt x="866670" y="2557462"/>
                  <a:pt x="934184" y="2525315"/>
                  <a:pt x="1008804" y="2543175"/>
                </a:cubicBezTo>
                <a:cubicBezTo>
                  <a:pt x="1065658" y="2557462"/>
                  <a:pt x="1126065" y="2575322"/>
                  <a:pt x="1186473" y="2575322"/>
                </a:cubicBezTo>
                <a:cubicBezTo>
                  <a:pt x="1250433" y="2575322"/>
                  <a:pt x="1339267" y="2696766"/>
                  <a:pt x="1378355" y="2536031"/>
                </a:cubicBezTo>
                <a:cubicBezTo>
                  <a:pt x="1378355" y="2528888"/>
                  <a:pt x="1488509" y="2546747"/>
                  <a:pt x="1548916" y="2553891"/>
                </a:cubicBezTo>
                <a:cubicBezTo>
                  <a:pt x="1598663" y="2561035"/>
                  <a:pt x="1659071" y="2593181"/>
                  <a:pt x="1694604" y="2528888"/>
                </a:cubicBezTo>
                <a:cubicBezTo>
                  <a:pt x="1712371" y="2489596"/>
                  <a:pt x="1627090" y="2418159"/>
                  <a:pt x="1552469" y="2411015"/>
                </a:cubicBezTo>
                <a:cubicBezTo>
                  <a:pt x="1484956" y="2403872"/>
                  <a:pt x="1417442" y="2396728"/>
                  <a:pt x="1353481" y="2411015"/>
                </a:cubicBezTo>
                <a:cubicBezTo>
                  <a:pt x="1275307" y="2428875"/>
                  <a:pt x="1232666" y="2400300"/>
                  <a:pt x="1211346" y="2336007"/>
                </a:cubicBezTo>
                <a:cubicBezTo>
                  <a:pt x="1186473" y="2268141"/>
                  <a:pt x="1140279" y="2232422"/>
                  <a:pt x="1076318" y="2200275"/>
                </a:cubicBezTo>
                <a:cubicBezTo>
                  <a:pt x="919970" y="2121694"/>
                  <a:pt x="770729" y="2028825"/>
                  <a:pt x="600167" y="1982390"/>
                </a:cubicBezTo>
                <a:cubicBezTo>
                  <a:pt x="568187" y="1975246"/>
                  <a:pt x="529100" y="1960959"/>
                  <a:pt x="514886" y="1900238"/>
                </a:cubicBezTo>
                <a:cubicBezTo>
                  <a:pt x="976824" y="1993106"/>
                  <a:pt x="1396121" y="2232422"/>
                  <a:pt x="1872273" y="2218135"/>
                </a:cubicBezTo>
                <a:cubicBezTo>
                  <a:pt x="1744351" y="2143125"/>
                  <a:pt x="1591557" y="2139554"/>
                  <a:pt x="1452975" y="2085975"/>
                </a:cubicBezTo>
                <a:cubicBezTo>
                  <a:pt x="1552469" y="2046685"/>
                  <a:pt x="1644857" y="2089547"/>
                  <a:pt x="1737245" y="2110978"/>
                </a:cubicBezTo>
                <a:cubicBezTo>
                  <a:pt x="1815419" y="2128837"/>
                  <a:pt x="1886486" y="2132410"/>
                  <a:pt x="1893593" y="2021681"/>
                </a:cubicBezTo>
                <a:cubicBezTo>
                  <a:pt x="1893593" y="2010965"/>
                  <a:pt x="1893593" y="2003821"/>
                  <a:pt x="1893593" y="1993106"/>
                </a:cubicBezTo>
                <a:cubicBezTo>
                  <a:pt x="1865166" y="1946672"/>
                  <a:pt x="1826079" y="1925240"/>
                  <a:pt x="1776332" y="1910953"/>
                </a:cubicBezTo>
                <a:cubicBezTo>
                  <a:pt x="1747905" y="1903809"/>
                  <a:pt x="1708818" y="1889522"/>
                  <a:pt x="1708818" y="1857375"/>
                </a:cubicBezTo>
                <a:cubicBezTo>
                  <a:pt x="1712371" y="1735931"/>
                  <a:pt x="1616430" y="1700212"/>
                  <a:pt x="1524043" y="1664493"/>
                </a:cubicBezTo>
                <a:cubicBezTo>
                  <a:pt x="1573790" y="1603772"/>
                  <a:pt x="1616430" y="1646635"/>
                  <a:pt x="1655517" y="1643062"/>
                </a:cubicBezTo>
                <a:cubicBezTo>
                  <a:pt x="1680391" y="1639491"/>
                  <a:pt x="1705264" y="1635919"/>
                  <a:pt x="1705264" y="1603772"/>
                </a:cubicBezTo>
                <a:cubicBezTo>
                  <a:pt x="1705264" y="1578769"/>
                  <a:pt x="1694604" y="1546622"/>
                  <a:pt x="1669731" y="1546622"/>
                </a:cubicBezTo>
                <a:cubicBezTo>
                  <a:pt x="1513383" y="1543050"/>
                  <a:pt x="1424548" y="1371600"/>
                  <a:pt x="1261093" y="1371600"/>
                </a:cubicBezTo>
                <a:cubicBezTo>
                  <a:pt x="1161599" y="1371600"/>
                  <a:pt x="1310841" y="1275159"/>
                  <a:pt x="1229113" y="1235869"/>
                </a:cubicBezTo>
                <a:cubicBezTo>
                  <a:pt x="1211346" y="1225153"/>
                  <a:pt x="1278860" y="1210866"/>
                  <a:pt x="1307287" y="1214437"/>
                </a:cubicBezTo>
                <a:cubicBezTo>
                  <a:pt x="1335714" y="1218009"/>
                  <a:pt x="1360588" y="1243013"/>
                  <a:pt x="1396121" y="1225153"/>
                </a:cubicBezTo>
                <a:cubicBezTo>
                  <a:pt x="1413888" y="1160860"/>
                  <a:pt x="1367694" y="1135856"/>
                  <a:pt x="1325054" y="1117997"/>
                </a:cubicBezTo>
                <a:cubicBezTo>
                  <a:pt x="1232666" y="1075135"/>
                  <a:pt x="1140279" y="1025129"/>
                  <a:pt x="1037231" y="1010841"/>
                </a:cubicBezTo>
                <a:cubicBezTo>
                  <a:pt x="1001698" y="1007269"/>
                  <a:pt x="980377" y="989409"/>
                  <a:pt x="983931" y="953690"/>
                </a:cubicBezTo>
                <a:cubicBezTo>
                  <a:pt x="991037" y="907256"/>
                  <a:pt x="1026571" y="921544"/>
                  <a:pt x="1054998" y="925115"/>
                </a:cubicBezTo>
                <a:cubicBezTo>
                  <a:pt x="1072765" y="928688"/>
                  <a:pt x="1090532" y="939403"/>
                  <a:pt x="1108299" y="914400"/>
                </a:cubicBezTo>
                <a:cubicBezTo>
                  <a:pt x="692555" y="660797"/>
                  <a:pt x="472246" y="675085"/>
                  <a:pt x="6755" y="467915"/>
                </a:cubicBezTo>
                <a:cubicBezTo>
                  <a:pt x="109802" y="428625"/>
                  <a:pt x="184423" y="457200"/>
                  <a:pt x="255490" y="464344"/>
                </a:cubicBezTo>
                <a:cubicBezTo>
                  <a:pt x="433159" y="482203"/>
                  <a:pt x="323004" y="514350"/>
                  <a:pt x="500673" y="535781"/>
                </a:cubicBezTo>
                <a:cubicBezTo>
                  <a:pt x="585954" y="546497"/>
                  <a:pt x="664128" y="582216"/>
                  <a:pt x="760069" y="525066"/>
                </a:cubicBezTo>
                <a:cubicBezTo>
                  <a:pt x="824029" y="485775"/>
                  <a:pt x="927077" y="528637"/>
                  <a:pt x="1005251" y="560785"/>
                </a:cubicBezTo>
                <a:cubicBezTo>
                  <a:pt x="1069212" y="589360"/>
                  <a:pt x="1133172" y="596503"/>
                  <a:pt x="1218453" y="560785"/>
                </a:cubicBezTo>
                <a:cubicBezTo>
                  <a:pt x="1140279" y="539354"/>
                  <a:pt x="1079872" y="521494"/>
                  <a:pt x="1019464" y="507206"/>
                </a:cubicBezTo>
                <a:cubicBezTo>
                  <a:pt x="969717" y="496491"/>
                  <a:pt x="941290" y="471488"/>
                  <a:pt x="944844" y="417909"/>
                </a:cubicBezTo>
                <a:cubicBezTo>
                  <a:pt x="944844" y="389334"/>
                  <a:pt x="934184" y="350044"/>
                  <a:pt x="969717" y="335757"/>
                </a:cubicBezTo>
                <a:cubicBezTo>
                  <a:pt x="998144" y="321469"/>
                  <a:pt x="1037231" y="335757"/>
                  <a:pt x="1051445" y="360759"/>
                </a:cubicBezTo>
                <a:cubicBezTo>
                  <a:pt x="1069212" y="407194"/>
                  <a:pt x="1086978" y="450056"/>
                  <a:pt x="1147386" y="453629"/>
                </a:cubicBezTo>
                <a:cubicBezTo>
                  <a:pt x="1229113" y="460771"/>
                  <a:pt x="1182919" y="432197"/>
                  <a:pt x="1168706" y="396478"/>
                </a:cubicBezTo>
                <a:cubicBezTo>
                  <a:pt x="1154492" y="357188"/>
                  <a:pt x="1197133" y="346472"/>
                  <a:pt x="1225560" y="353615"/>
                </a:cubicBezTo>
                <a:cubicBezTo>
                  <a:pt x="1332161" y="385763"/>
                  <a:pt x="1442315" y="328613"/>
                  <a:pt x="1552469" y="375047"/>
                </a:cubicBezTo>
                <a:cubicBezTo>
                  <a:pt x="1524043" y="260747"/>
                  <a:pt x="1463635" y="210741"/>
                  <a:pt x="1335714" y="192881"/>
                </a:cubicBezTo>
                <a:cubicBezTo>
                  <a:pt x="1289520" y="189310"/>
                  <a:pt x="1239773" y="196453"/>
                  <a:pt x="1197133" y="164306"/>
                </a:cubicBezTo>
                <a:cubicBezTo>
                  <a:pt x="1172259" y="146447"/>
                  <a:pt x="1147386" y="125016"/>
                  <a:pt x="1165153" y="89297"/>
                </a:cubicBezTo>
                <a:cubicBezTo>
                  <a:pt x="1175813" y="64294"/>
                  <a:pt x="1204239" y="64294"/>
                  <a:pt x="1229113" y="71437"/>
                </a:cubicBezTo>
                <a:cubicBezTo>
                  <a:pt x="1332161" y="110728"/>
                  <a:pt x="1442315" y="121444"/>
                  <a:pt x="1548916" y="135731"/>
                </a:cubicBezTo>
                <a:cubicBezTo>
                  <a:pt x="1566683" y="139303"/>
                  <a:pt x="1584450" y="146447"/>
                  <a:pt x="1602217" y="110728"/>
                </a:cubicBezTo>
                <a:cubicBezTo>
                  <a:pt x="1477849" y="78581"/>
                  <a:pt x="1357034" y="35719"/>
                  <a:pt x="1232666" y="0"/>
                </a:cubicBezTo>
                <a:close/>
              </a:path>
            </a:pathLst>
          </a:custGeom>
          <a:solidFill>
            <a:schemeClr val="accent1">
              <a:alpha val="20000"/>
            </a:schemeClr>
          </a:solidFill>
          <a:ln w="32707" cap="flat">
            <a:noFill/>
            <a:prstDash val="solid"/>
            <a:miter/>
          </a:ln>
        </p:spPr>
        <p:txBody>
          <a:bodyPr rtlCol="0" anchor="ctr"/>
          <a:lstStyle/>
          <a:p>
            <a:endParaRPr lang="en-US">
              <a:solidFill>
                <a:schemeClr val="tx1"/>
              </a:solidFill>
            </a:endParaRPr>
          </a:p>
        </p:txBody>
      </p:sp>
      <p:sp>
        <p:nvSpPr>
          <p:cNvPr id="2" name="Title 1">
            <a:extLst>
              <a:ext uri="{FF2B5EF4-FFF2-40B4-BE49-F238E27FC236}">
                <a16:creationId xmlns:a16="http://schemas.microsoft.com/office/drawing/2014/main" id="{146AD042-DE90-4088-8A07-B9A64C2CE03E}"/>
              </a:ext>
            </a:extLst>
          </p:cNvPr>
          <p:cNvSpPr>
            <a:spLocks noGrp="1"/>
          </p:cNvSpPr>
          <p:nvPr>
            <p:ph type="title"/>
          </p:nvPr>
        </p:nvSpPr>
        <p:spPr>
          <a:xfrm>
            <a:off x="839788" y="640080"/>
            <a:ext cx="3886200" cy="2953512"/>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F2FFC98-62A0-445A-BEDA-785BE925A1D8}"/>
              </a:ext>
            </a:extLst>
          </p:cNvPr>
          <p:cNvSpPr>
            <a:spLocks noGrp="1"/>
          </p:cNvSpPr>
          <p:nvPr>
            <p:ph idx="1"/>
          </p:nvPr>
        </p:nvSpPr>
        <p:spPr>
          <a:xfrm>
            <a:off x="7059168" y="640080"/>
            <a:ext cx="4489704" cy="5596128"/>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DB4D7827-8489-4EE4-88EE-16685FE6DE8A}"/>
              </a:ext>
            </a:extLst>
          </p:cNvPr>
          <p:cNvSpPr>
            <a:spLocks noGrp="1"/>
          </p:cNvSpPr>
          <p:nvPr>
            <p:ph type="body" sz="half" idx="2"/>
          </p:nvPr>
        </p:nvSpPr>
        <p:spPr>
          <a:xfrm>
            <a:off x="839788" y="3776472"/>
            <a:ext cx="3886200" cy="246888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C33534F-EA91-4A50-B0F6-10D689E458EF}"/>
              </a:ext>
            </a:extLst>
          </p:cNvPr>
          <p:cNvSpPr>
            <a:spLocks noGrp="1"/>
          </p:cNvSpPr>
          <p:nvPr>
            <p:ph type="dt" sz="half" idx="10"/>
          </p:nvPr>
        </p:nvSpPr>
        <p:spPr/>
        <p:txBody>
          <a:bodyPr/>
          <a:lstStyle/>
          <a:p>
            <a:fld id="{3C04E684-10F4-4CC3-A0B9-F03AA7BE37CF}" type="datetimeFigureOut">
              <a:rPr lang="en-US" smtClean="0"/>
              <a:t>1/16/23</a:t>
            </a:fld>
            <a:endParaRPr lang="en-US"/>
          </a:p>
        </p:txBody>
      </p:sp>
      <p:sp>
        <p:nvSpPr>
          <p:cNvPr id="6" name="Footer Placeholder 5">
            <a:extLst>
              <a:ext uri="{FF2B5EF4-FFF2-40B4-BE49-F238E27FC236}">
                <a16:creationId xmlns:a16="http://schemas.microsoft.com/office/drawing/2014/main" id="{6C20F3F7-8B4B-4015-AA9C-109D05B2F146}"/>
              </a:ext>
            </a:extLst>
          </p:cNvPr>
          <p:cNvSpPr>
            <a:spLocks noGrp="1"/>
          </p:cNvSpPr>
          <p:nvPr>
            <p:ph type="ftr" sz="quarter" idx="11"/>
          </p:nvPr>
        </p:nvSpPr>
        <p:spPr/>
        <p:txBody>
          <a:bodyPr/>
          <a:lstStyle>
            <a:lvl1pPr algn="l">
              <a:defRPr/>
            </a:lvl1pPr>
          </a:lstStyle>
          <a:p>
            <a:endParaRPr lang="en-US"/>
          </a:p>
        </p:txBody>
      </p:sp>
      <p:sp>
        <p:nvSpPr>
          <p:cNvPr id="7" name="Slide Number Placeholder 6">
            <a:extLst>
              <a:ext uri="{FF2B5EF4-FFF2-40B4-BE49-F238E27FC236}">
                <a16:creationId xmlns:a16="http://schemas.microsoft.com/office/drawing/2014/main" id="{910B6EE2-78A1-4D01-87BE-A1487FBD271F}"/>
              </a:ext>
            </a:extLst>
          </p:cNvPr>
          <p:cNvSpPr>
            <a:spLocks noGrp="1"/>
          </p:cNvSpPr>
          <p:nvPr>
            <p:ph type="sldNum" sz="quarter" idx="12"/>
          </p:nvPr>
        </p:nvSpPr>
        <p:spPr/>
        <p:txBody>
          <a:bodyPr/>
          <a:lstStyle/>
          <a:p>
            <a:fld id="{51845F5A-061D-4825-9AE9-D7794091C6CF}" type="slidenum">
              <a:rPr lang="en-US" smtClean="0"/>
              <a:t>‹N°›</a:t>
            </a:fld>
            <a:endParaRPr lang="en-US"/>
          </a:p>
        </p:txBody>
      </p:sp>
    </p:spTree>
    <p:extLst>
      <p:ext uri="{BB962C8B-B14F-4D97-AF65-F5344CB8AC3E}">
        <p14:creationId xmlns:p14="http://schemas.microsoft.com/office/powerpoint/2010/main" val="37068666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Graphic 1" descr="Tag=AccentColor&#10;Flavor=Light&#10;Target=Fill">
            <a:extLst>
              <a:ext uri="{FF2B5EF4-FFF2-40B4-BE49-F238E27FC236}">
                <a16:creationId xmlns:a16="http://schemas.microsoft.com/office/drawing/2014/main" id="{0EE21C0F-70D8-4F3C-9392-07559C90EE6E}"/>
              </a:ext>
            </a:extLst>
          </p:cNvPr>
          <p:cNvSpPr/>
          <p:nvPr/>
        </p:nvSpPr>
        <p:spPr>
          <a:xfrm rot="10800000" flipH="1" flipV="1">
            <a:off x="684965" y="1332237"/>
            <a:ext cx="5263732" cy="3841102"/>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48DB1DFE-8154-440D-93CF-FEF7860E897F}"/>
              </a:ext>
            </a:extLst>
          </p:cNvPr>
          <p:cNvSpPr>
            <a:spLocks noGrp="1"/>
          </p:cNvSpPr>
          <p:nvPr>
            <p:ph type="title"/>
          </p:nvPr>
        </p:nvSpPr>
        <p:spPr>
          <a:xfrm>
            <a:off x="1399032" y="2523744"/>
            <a:ext cx="3831336" cy="1453896"/>
          </a:xfrm>
        </p:spPr>
        <p:txBody>
          <a:bodyPr anchor="b"/>
          <a:lstStyle>
            <a:lvl1pPr algn="ct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9CD9D1F5-05CC-48F3-A314-315EF1703043}"/>
              </a:ext>
            </a:extLst>
          </p:cNvPr>
          <p:cNvSpPr>
            <a:spLocks noGrp="1"/>
          </p:cNvSpPr>
          <p:nvPr>
            <p:ph type="pic" idx="1"/>
          </p:nvPr>
        </p:nvSpPr>
        <p:spPr>
          <a:xfrm>
            <a:off x="6711696" y="640079"/>
            <a:ext cx="4837176" cy="556869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211807DE-1178-4BBB-89D8-9046239C2DE9}"/>
              </a:ext>
            </a:extLst>
          </p:cNvPr>
          <p:cNvSpPr>
            <a:spLocks noGrp="1"/>
          </p:cNvSpPr>
          <p:nvPr>
            <p:ph type="body" sz="half" idx="2"/>
          </p:nvPr>
        </p:nvSpPr>
        <p:spPr>
          <a:xfrm>
            <a:off x="1655064" y="4087368"/>
            <a:ext cx="3319272" cy="649224"/>
          </a:xfrm>
        </p:spPr>
        <p:txBody>
          <a:bodyPr>
            <a:noAutofit/>
          </a:bodyPr>
          <a:lstStyle>
            <a:lvl1pPr marL="0" indent="0" algn="ctr">
              <a:buNone/>
              <a:defRPr sz="2000" cap="all"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48EA59-A1BC-48B7-9495-6D5C6035B14B}"/>
              </a:ext>
            </a:extLst>
          </p:cNvPr>
          <p:cNvSpPr>
            <a:spLocks noGrp="1"/>
          </p:cNvSpPr>
          <p:nvPr>
            <p:ph type="dt" sz="half" idx="10"/>
          </p:nvPr>
        </p:nvSpPr>
        <p:spPr/>
        <p:txBody>
          <a:bodyPr/>
          <a:lstStyle/>
          <a:p>
            <a:fld id="{3C04E684-10F4-4CC3-A0B9-F03AA7BE37CF}" type="datetimeFigureOut">
              <a:rPr lang="en-US" smtClean="0"/>
              <a:t>1/16/23</a:t>
            </a:fld>
            <a:endParaRPr lang="en-US"/>
          </a:p>
        </p:txBody>
      </p:sp>
      <p:sp>
        <p:nvSpPr>
          <p:cNvPr id="6" name="Footer Placeholder 5">
            <a:extLst>
              <a:ext uri="{FF2B5EF4-FFF2-40B4-BE49-F238E27FC236}">
                <a16:creationId xmlns:a16="http://schemas.microsoft.com/office/drawing/2014/main" id="{49F85A72-B50F-440E-AAD3-53C099F6D9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C2D00B-4207-4720-8C68-605CAFDD5CA2}"/>
              </a:ext>
            </a:extLst>
          </p:cNvPr>
          <p:cNvSpPr>
            <a:spLocks noGrp="1"/>
          </p:cNvSpPr>
          <p:nvPr>
            <p:ph type="sldNum" sz="quarter" idx="12"/>
          </p:nvPr>
        </p:nvSpPr>
        <p:spPr/>
        <p:txBody>
          <a:bodyPr/>
          <a:lstStyle/>
          <a:p>
            <a:fld id="{51845F5A-061D-4825-9AE9-D7794091C6CF}" type="slidenum">
              <a:rPr lang="en-US" smtClean="0"/>
              <a:t>‹N°›</a:t>
            </a:fld>
            <a:endParaRPr lang="en-US"/>
          </a:p>
        </p:txBody>
      </p:sp>
    </p:spTree>
    <p:extLst>
      <p:ext uri="{BB962C8B-B14F-4D97-AF65-F5344CB8AC3E}">
        <p14:creationId xmlns:p14="http://schemas.microsoft.com/office/powerpoint/2010/main" val="38809716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C888B-58B8-4428-8B1D-4E26FC5DD59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314F67B-D516-42FA-A2CA-2DCD37CFE8D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2BA5FF-4919-4FF8-9C04-06CE156B762F}"/>
              </a:ext>
            </a:extLst>
          </p:cNvPr>
          <p:cNvSpPr>
            <a:spLocks noGrp="1"/>
          </p:cNvSpPr>
          <p:nvPr>
            <p:ph type="dt" sz="half" idx="10"/>
          </p:nvPr>
        </p:nvSpPr>
        <p:spPr/>
        <p:txBody>
          <a:bodyPr/>
          <a:lstStyle/>
          <a:p>
            <a:fld id="{3C04E684-10F4-4CC3-A0B9-F03AA7BE37CF}" type="datetimeFigureOut">
              <a:rPr lang="en-US" smtClean="0"/>
              <a:t>1/16/23</a:t>
            </a:fld>
            <a:endParaRPr lang="en-US"/>
          </a:p>
        </p:txBody>
      </p:sp>
      <p:sp>
        <p:nvSpPr>
          <p:cNvPr id="5" name="Footer Placeholder 4">
            <a:extLst>
              <a:ext uri="{FF2B5EF4-FFF2-40B4-BE49-F238E27FC236}">
                <a16:creationId xmlns:a16="http://schemas.microsoft.com/office/drawing/2014/main" id="{CBEDA970-128E-4150-8E5A-A1B056E835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EC6CD1-EE5E-42EF-B76D-BB803BA6AB5E}"/>
              </a:ext>
            </a:extLst>
          </p:cNvPr>
          <p:cNvSpPr>
            <a:spLocks noGrp="1"/>
          </p:cNvSpPr>
          <p:nvPr>
            <p:ph type="sldNum" sz="quarter" idx="12"/>
          </p:nvPr>
        </p:nvSpPr>
        <p:spPr/>
        <p:txBody>
          <a:bodyPr/>
          <a:lstStyle/>
          <a:p>
            <a:fld id="{51845F5A-061D-4825-9AE9-D7794091C6CF}" type="slidenum">
              <a:rPr lang="en-US" smtClean="0"/>
              <a:t>‹N°›</a:t>
            </a:fld>
            <a:endParaRPr lang="en-US"/>
          </a:p>
        </p:txBody>
      </p:sp>
    </p:spTree>
    <p:extLst>
      <p:ext uri="{BB962C8B-B14F-4D97-AF65-F5344CB8AC3E}">
        <p14:creationId xmlns:p14="http://schemas.microsoft.com/office/powerpoint/2010/main" val="5065025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50C2A1B-34CA-4877-9435-D77DF325757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F255E5E-4A81-44CC-8D99-F56E625D463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9CEECF-A221-4ECC-AD9C-E197D516D24C}"/>
              </a:ext>
            </a:extLst>
          </p:cNvPr>
          <p:cNvSpPr>
            <a:spLocks noGrp="1"/>
          </p:cNvSpPr>
          <p:nvPr>
            <p:ph type="dt" sz="half" idx="10"/>
          </p:nvPr>
        </p:nvSpPr>
        <p:spPr/>
        <p:txBody>
          <a:bodyPr/>
          <a:lstStyle/>
          <a:p>
            <a:fld id="{3C04E684-10F4-4CC3-A0B9-F03AA7BE37CF}" type="datetimeFigureOut">
              <a:rPr lang="en-US" smtClean="0"/>
              <a:t>1/16/23</a:t>
            </a:fld>
            <a:endParaRPr lang="en-US"/>
          </a:p>
        </p:txBody>
      </p:sp>
      <p:sp>
        <p:nvSpPr>
          <p:cNvPr id="5" name="Footer Placeholder 4">
            <a:extLst>
              <a:ext uri="{FF2B5EF4-FFF2-40B4-BE49-F238E27FC236}">
                <a16:creationId xmlns:a16="http://schemas.microsoft.com/office/drawing/2014/main" id="{018F41AE-0DDE-49ED-9F0C-E0E16F599A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B47FB7-77F0-4C43-B81E-D04B31C953DA}"/>
              </a:ext>
            </a:extLst>
          </p:cNvPr>
          <p:cNvSpPr>
            <a:spLocks noGrp="1"/>
          </p:cNvSpPr>
          <p:nvPr>
            <p:ph type="sldNum" sz="quarter" idx="12"/>
          </p:nvPr>
        </p:nvSpPr>
        <p:spPr/>
        <p:txBody>
          <a:bodyPr/>
          <a:lstStyle/>
          <a:p>
            <a:fld id="{51845F5A-061D-4825-9AE9-D7794091C6CF}" type="slidenum">
              <a:rPr lang="en-US" smtClean="0"/>
              <a:t>‹N°›</a:t>
            </a:fld>
            <a:endParaRPr lang="en-US"/>
          </a:p>
        </p:txBody>
      </p:sp>
    </p:spTree>
    <p:extLst>
      <p:ext uri="{BB962C8B-B14F-4D97-AF65-F5344CB8AC3E}">
        <p14:creationId xmlns:p14="http://schemas.microsoft.com/office/powerpoint/2010/main" val="4006821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C12CB-05D8-4D62-BDC5-812DB6DD04CD}"/>
              </a:ext>
            </a:extLst>
          </p:cNvPr>
          <p:cNvSpPr>
            <a:spLocks noGrp="1"/>
          </p:cNvSpPr>
          <p:nvPr>
            <p:ph type="title"/>
          </p:nvPr>
        </p:nvSpPr>
        <p:spPr>
          <a:xfrm>
            <a:off x="1371600" y="1709738"/>
            <a:ext cx="9966960" cy="2852737"/>
          </a:xfrm>
        </p:spPr>
        <p:txBody>
          <a:bodyPr anchor="b">
            <a:normAutofit/>
          </a:bodyPr>
          <a:lstStyle>
            <a:lvl1pPr>
              <a:lnSpc>
                <a:spcPct val="100000"/>
              </a:lnSpc>
              <a:defRPr sz="4400" spc="750" baseline="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C52F020-8516-4B9E-B455-5731ED6C9E9E}"/>
              </a:ext>
            </a:extLst>
          </p:cNvPr>
          <p:cNvSpPr>
            <a:spLocks noGrp="1"/>
          </p:cNvSpPr>
          <p:nvPr>
            <p:ph type="body" idx="1"/>
          </p:nvPr>
        </p:nvSpPr>
        <p:spPr>
          <a:xfrm>
            <a:off x="1371600" y="4974336"/>
            <a:ext cx="9966961" cy="1115568"/>
          </a:xfrm>
        </p:spPr>
        <p:txBody>
          <a:bodyPr>
            <a:normAutofit/>
          </a:bodyPr>
          <a:lstStyle>
            <a:lvl1pPr marL="0" indent="0">
              <a:buNone/>
              <a:defRPr sz="1600" cap="all" spc="60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C822993-6E28-44BB-B983-095B476B801A}"/>
              </a:ext>
            </a:extLst>
          </p:cNvPr>
          <p:cNvSpPr>
            <a:spLocks noGrp="1"/>
          </p:cNvSpPr>
          <p:nvPr>
            <p:ph type="dt" sz="half" idx="10"/>
          </p:nvPr>
        </p:nvSpPr>
        <p:spPr/>
        <p:txBody>
          <a:bodyPr/>
          <a:lstStyle/>
          <a:p>
            <a:fld id="{86807482-8128-47C6-A8DD-6452B0291CFF}" type="datetime2">
              <a:rPr lang="en-US" smtClean="0"/>
              <a:t>Monday, January 16, 2023</a:t>
            </a:fld>
            <a:endParaRPr lang="en-US"/>
          </a:p>
        </p:txBody>
      </p:sp>
      <p:sp>
        <p:nvSpPr>
          <p:cNvPr id="5" name="Footer Placeholder 4">
            <a:extLst>
              <a:ext uri="{FF2B5EF4-FFF2-40B4-BE49-F238E27FC236}">
                <a16:creationId xmlns:a16="http://schemas.microsoft.com/office/drawing/2014/main" id="{FC909971-06C9-462B-81D9-BEF24C708A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9A076D-47C1-49CD-9A8B-956DB3FC31F7}"/>
              </a:ext>
            </a:extLst>
          </p:cNvPr>
          <p:cNvSpPr>
            <a:spLocks noGrp="1"/>
          </p:cNvSpPr>
          <p:nvPr>
            <p:ph type="sldNum" sz="quarter" idx="12"/>
          </p:nvPr>
        </p:nvSpPr>
        <p:spPr/>
        <p:txBody>
          <a:bodyPr/>
          <a:lstStyle/>
          <a:p>
            <a:fld id="{C01389E6-C847-4AD0-B56D-D205B2EAB1EE}" type="slidenum">
              <a:rPr lang="en-US" smtClean="0"/>
              <a:t>‹N°›</a:t>
            </a:fld>
            <a:endParaRPr lang="en-US"/>
          </a:p>
        </p:txBody>
      </p:sp>
    </p:spTree>
    <p:extLst>
      <p:ext uri="{BB962C8B-B14F-4D97-AF65-F5344CB8AC3E}">
        <p14:creationId xmlns:p14="http://schemas.microsoft.com/office/powerpoint/2010/main" val="35718392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28DFBD-F5ED-455C-8AD0-97476A55E3D5}"/>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C30E58C-F463-4D52-9225-9410133113A4}"/>
              </a:ext>
            </a:extLst>
          </p:cNvPr>
          <p:cNvSpPr>
            <a:spLocks noGrp="1"/>
          </p:cNvSpPr>
          <p:nvPr>
            <p:ph sz="half" idx="1"/>
          </p:nvPr>
        </p:nvSpPr>
        <p:spPr>
          <a:xfrm>
            <a:off x="1371600" y="2112264"/>
            <a:ext cx="4846320" cy="39593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6AF7BDB4-97FA-485D-A557-6F96692BAC9E}"/>
              </a:ext>
            </a:extLst>
          </p:cNvPr>
          <p:cNvSpPr>
            <a:spLocks noGrp="1"/>
          </p:cNvSpPr>
          <p:nvPr>
            <p:ph sz="half" idx="2"/>
          </p:nvPr>
        </p:nvSpPr>
        <p:spPr>
          <a:xfrm>
            <a:off x="6766560" y="2112265"/>
            <a:ext cx="4846320" cy="39593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68C50007-C799-4117-8ACD-5EE980E63F17}"/>
              </a:ext>
            </a:extLst>
          </p:cNvPr>
          <p:cNvSpPr>
            <a:spLocks noGrp="1"/>
          </p:cNvSpPr>
          <p:nvPr>
            <p:ph type="dt" sz="half" idx="10"/>
          </p:nvPr>
        </p:nvSpPr>
        <p:spPr/>
        <p:txBody>
          <a:bodyPr/>
          <a:lstStyle/>
          <a:p>
            <a:fld id="{37903F25-275E-41DE-BE3B-EBF0DB49F9B1}" type="datetime2">
              <a:rPr lang="en-US" smtClean="0"/>
              <a:t>Monday, January 16, 2023</a:t>
            </a:fld>
            <a:endParaRPr lang="en-US"/>
          </a:p>
        </p:txBody>
      </p:sp>
      <p:sp>
        <p:nvSpPr>
          <p:cNvPr id="6" name="Footer Placeholder 5">
            <a:extLst>
              <a:ext uri="{FF2B5EF4-FFF2-40B4-BE49-F238E27FC236}">
                <a16:creationId xmlns:a16="http://schemas.microsoft.com/office/drawing/2014/main" id="{F24E8968-6BAD-4D5A-BF1D-911C7A39C1C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99D8C08-BF20-4D5E-9004-0C075C36D8A4}"/>
              </a:ext>
            </a:extLst>
          </p:cNvPr>
          <p:cNvSpPr>
            <a:spLocks noGrp="1"/>
          </p:cNvSpPr>
          <p:nvPr>
            <p:ph type="sldNum" sz="quarter" idx="12"/>
          </p:nvPr>
        </p:nvSpPr>
        <p:spPr/>
        <p:txBody>
          <a:bodyPr/>
          <a:lstStyle/>
          <a:p>
            <a:fld id="{C01389E6-C847-4AD0-B56D-D205B2EAB1EE}" type="slidenum">
              <a:rPr lang="en-US" smtClean="0"/>
              <a:t>‹N°›</a:t>
            </a:fld>
            <a:endParaRPr lang="en-US"/>
          </a:p>
        </p:txBody>
      </p:sp>
    </p:spTree>
    <p:extLst>
      <p:ext uri="{BB962C8B-B14F-4D97-AF65-F5344CB8AC3E}">
        <p14:creationId xmlns:p14="http://schemas.microsoft.com/office/powerpoint/2010/main" val="10056916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2036E0D-26A5-455A-A8BD-70DA8BC03EB2}"/>
              </a:ext>
            </a:extLst>
          </p:cNvPr>
          <p:cNvSpPr>
            <a:spLocks noGrp="1"/>
          </p:cNvSpPr>
          <p:nvPr>
            <p:ph type="body" idx="1"/>
          </p:nvPr>
        </p:nvSpPr>
        <p:spPr>
          <a:xfrm>
            <a:off x="1371600" y="2112264"/>
            <a:ext cx="484107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7FD4EA0-094D-4056-9032-BFB44B40896B}"/>
              </a:ext>
            </a:extLst>
          </p:cNvPr>
          <p:cNvSpPr>
            <a:spLocks noGrp="1"/>
          </p:cNvSpPr>
          <p:nvPr>
            <p:ph sz="half" idx="2"/>
          </p:nvPr>
        </p:nvSpPr>
        <p:spPr>
          <a:xfrm>
            <a:off x="1371600" y="3018472"/>
            <a:ext cx="4841076" cy="31048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5FC0CCE8-718F-4620-8B4A-C60EEA7B884D}"/>
              </a:ext>
            </a:extLst>
          </p:cNvPr>
          <p:cNvSpPr>
            <a:spLocks noGrp="1"/>
          </p:cNvSpPr>
          <p:nvPr>
            <p:ph type="body" sz="quarter" idx="3"/>
          </p:nvPr>
        </p:nvSpPr>
        <p:spPr>
          <a:xfrm>
            <a:off x="6766560" y="2112264"/>
            <a:ext cx="484632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6CE86DF-0069-4D31-BDD3-A9A2F9B7B468}"/>
              </a:ext>
            </a:extLst>
          </p:cNvPr>
          <p:cNvSpPr>
            <a:spLocks noGrp="1"/>
          </p:cNvSpPr>
          <p:nvPr>
            <p:ph sz="quarter" idx="4"/>
          </p:nvPr>
        </p:nvSpPr>
        <p:spPr>
          <a:xfrm>
            <a:off x="6766560" y="3018471"/>
            <a:ext cx="4841076" cy="31048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21A5ED06-FE54-4B86-A8D4-07D0EB08C3AB}"/>
              </a:ext>
            </a:extLst>
          </p:cNvPr>
          <p:cNvSpPr>
            <a:spLocks noGrp="1"/>
          </p:cNvSpPr>
          <p:nvPr>
            <p:ph type="dt" sz="half" idx="10"/>
          </p:nvPr>
        </p:nvSpPr>
        <p:spPr/>
        <p:txBody>
          <a:bodyPr/>
          <a:lstStyle/>
          <a:p>
            <a:fld id="{EE475572-4A44-4171-84AA-64D42C8050A6}" type="datetime2">
              <a:rPr lang="en-US" smtClean="0"/>
              <a:t>Monday, January 16, 2023</a:t>
            </a:fld>
            <a:endParaRPr lang="en-US"/>
          </a:p>
        </p:txBody>
      </p:sp>
      <p:sp>
        <p:nvSpPr>
          <p:cNvPr id="8" name="Footer Placeholder 7">
            <a:extLst>
              <a:ext uri="{FF2B5EF4-FFF2-40B4-BE49-F238E27FC236}">
                <a16:creationId xmlns:a16="http://schemas.microsoft.com/office/drawing/2014/main" id="{CE9EC6C3-0950-4AFE-936A-9AB5D227844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784B1D1-BE0C-48F4-BC74-90675A0F07CF}"/>
              </a:ext>
            </a:extLst>
          </p:cNvPr>
          <p:cNvSpPr>
            <a:spLocks noGrp="1"/>
          </p:cNvSpPr>
          <p:nvPr>
            <p:ph type="sldNum" sz="quarter" idx="12"/>
          </p:nvPr>
        </p:nvSpPr>
        <p:spPr/>
        <p:txBody>
          <a:bodyPr/>
          <a:lstStyle/>
          <a:p>
            <a:fld id="{C01389E6-C847-4AD0-B56D-D205B2EAB1EE}" type="slidenum">
              <a:rPr lang="en-US" smtClean="0"/>
              <a:t>‹N°›</a:t>
            </a:fld>
            <a:endParaRPr lang="en-US"/>
          </a:p>
        </p:txBody>
      </p:sp>
      <p:sp>
        <p:nvSpPr>
          <p:cNvPr id="10" name="Title 9">
            <a:extLst>
              <a:ext uri="{FF2B5EF4-FFF2-40B4-BE49-F238E27FC236}">
                <a16:creationId xmlns:a16="http://schemas.microsoft.com/office/drawing/2014/main" id="{2D453288-3D76-40C1-BE00-223AB28F13DF}"/>
              </a:ext>
            </a:extLst>
          </p:cNvPr>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9064153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B1716-24B0-42CD-95B6-843092597B2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9E3617E-4B11-481F-AC6E-00031790294A}"/>
              </a:ext>
            </a:extLst>
          </p:cNvPr>
          <p:cNvSpPr>
            <a:spLocks noGrp="1"/>
          </p:cNvSpPr>
          <p:nvPr>
            <p:ph type="dt" sz="half" idx="10"/>
          </p:nvPr>
        </p:nvSpPr>
        <p:spPr/>
        <p:txBody>
          <a:bodyPr/>
          <a:lstStyle/>
          <a:p>
            <a:fld id="{C4C1612E-528E-4FD5-9E9E-E15F1108F171}" type="datetime2">
              <a:rPr lang="en-US" smtClean="0"/>
              <a:t>Monday, January 16, 2023</a:t>
            </a:fld>
            <a:endParaRPr lang="en-US"/>
          </a:p>
        </p:txBody>
      </p:sp>
      <p:sp>
        <p:nvSpPr>
          <p:cNvPr id="4" name="Footer Placeholder 3">
            <a:extLst>
              <a:ext uri="{FF2B5EF4-FFF2-40B4-BE49-F238E27FC236}">
                <a16:creationId xmlns:a16="http://schemas.microsoft.com/office/drawing/2014/main" id="{F6BF19CC-06D3-40E9-81B5-63B457B220C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AEFC312-3AA5-46F7-B701-3D9327A68DB7}"/>
              </a:ext>
            </a:extLst>
          </p:cNvPr>
          <p:cNvSpPr>
            <a:spLocks noGrp="1"/>
          </p:cNvSpPr>
          <p:nvPr>
            <p:ph type="sldNum" sz="quarter" idx="12"/>
          </p:nvPr>
        </p:nvSpPr>
        <p:spPr/>
        <p:txBody>
          <a:bodyPr/>
          <a:lstStyle/>
          <a:p>
            <a:fld id="{C01389E6-C847-4AD0-B56D-D205B2EAB1EE}" type="slidenum">
              <a:rPr lang="en-US" smtClean="0"/>
              <a:t>‹N°›</a:t>
            </a:fld>
            <a:endParaRPr lang="en-US"/>
          </a:p>
        </p:txBody>
      </p:sp>
    </p:spTree>
    <p:extLst>
      <p:ext uri="{BB962C8B-B14F-4D97-AF65-F5344CB8AC3E}">
        <p14:creationId xmlns:p14="http://schemas.microsoft.com/office/powerpoint/2010/main" val="35731632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8C9E28E-1389-47AF-B3EB-22571417ACBE}"/>
              </a:ext>
            </a:extLst>
          </p:cNvPr>
          <p:cNvSpPr>
            <a:spLocks noGrp="1"/>
          </p:cNvSpPr>
          <p:nvPr>
            <p:ph type="dt" sz="half" idx="10"/>
          </p:nvPr>
        </p:nvSpPr>
        <p:spPr/>
        <p:txBody>
          <a:bodyPr/>
          <a:lstStyle/>
          <a:p>
            <a:fld id="{D4F6D862-A06D-436F-A92E-EBAAD50B6E50}" type="datetime2">
              <a:rPr lang="en-US" smtClean="0"/>
              <a:t>Monday, January 16, 2023</a:t>
            </a:fld>
            <a:endParaRPr lang="en-US"/>
          </a:p>
        </p:txBody>
      </p:sp>
      <p:sp>
        <p:nvSpPr>
          <p:cNvPr id="3" name="Footer Placeholder 2">
            <a:extLst>
              <a:ext uri="{FF2B5EF4-FFF2-40B4-BE49-F238E27FC236}">
                <a16:creationId xmlns:a16="http://schemas.microsoft.com/office/drawing/2014/main" id="{BFCF6B08-1984-4F7C-9F6E-A4F47BDBA21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771B3C5-CEC7-427F-931C-1318C421BEF9}"/>
              </a:ext>
            </a:extLst>
          </p:cNvPr>
          <p:cNvSpPr>
            <a:spLocks noGrp="1"/>
          </p:cNvSpPr>
          <p:nvPr>
            <p:ph type="sldNum" sz="quarter" idx="12"/>
          </p:nvPr>
        </p:nvSpPr>
        <p:spPr/>
        <p:txBody>
          <a:bodyPr/>
          <a:lstStyle/>
          <a:p>
            <a:fld id="{C01389E6-C847-4AD0-B56D-D205B2EAB1EE}" type="slidenum">
              <a:rPr lang="en-US" smtClean="0"/>
              <a:t>‹N°›</a:t>
            </a:fld>
            <a:endParaRPr lang="en-US"/>
          </a:p>
        </p:txBody>
      </p:sp>
    </p:spTree>
    <p:extLst>
      <p:ext uri="{BB962C8B-B14F-4D97-AF65-F5344CB8AC3E}">
        <p14:creationId xmlns:p14="http://schemas.microsoft.com/office/powerpoint/2010/main" val="17317809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4EB55F-536E-4547-A5D2-0483FC3684CD}"/>
              </a:ext>
            </a:extLst>
          </p:cNvPr>
          <p:cNvSpPr>
            <a:spLocks noGrp="1"/>
          </p:cNvSpPr>
          <p:nvPr>
            <p:ph type="title"/>
          </p:nvPr>
        </p:nvSpPr>
        <p:spPr>
          <a:xfrm>
            <a:off x="1371600" y="987425"/>
            <a:ext cx="3932237" cy="1894511"/>
          </a:xfrm>
        </p:spPr>
        <p:txBody>
          <a:bodyPr anchor="b"/>
          <a:lstStyle>
            <a:lvl1pPr>
              <a:lnSpc>
                <a:spcPct val="100000"/>
              </a:lnSpc>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D717D3C-533B-4EA9-886B-FAE59956C74C}"/>
              </a:ext>
            </a:extLst>
          </p:cNvPr>
          <p:cNvSpPr>
            <a:spLocks noGrp="1"/>
          </p:cNvSpPr>
          <p:nvPr>
            <p:ph idx="1"/>
          </p:nvPr>
        </p:nvSpPr>
        <p:spPr>
          <a:xfrm>
            <a:off x="5650992" y="987425"/>
            <a:ext cx="5687568" cy="4873625"/>
          </a:xfrm>
        </p:spPr>
        <p:txBody>
          <a:bodyPr>
            <a:normAutofit/>
          </a:bodyPr>
          <a:lstStyle>
            <a:lvl1pPr>
              <a:defRPr sz="20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2419D2E1-4B17-4608-961E-2C4719855E89}"/>
              </a:ext>
            </a:extLst>
          </p:cNvPr>
          <p:cNvSpPr>
            <a:spLocks noGrp="1"/>
          </p:cNvSpPr>
          <p:nvPr>
            <p:ph type="body" sz="half" idx="2"/>
          </p:nvPr>
        </p:nvSpPr>
        <p:spPr>
          <a:xfrm>
            <a:off x="1371600" y="3058510"/>
            <a:ext cx="3932237" cy="28025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75A3535-184C-438C-AE91-9C42B7C5AFB6}"/>
              </a:ext>
            </a:extLst>
          </p:cNvPr>
          <p:cNvSpPr>
            <a:spLocks noGrp="1"/>
          </p:cNvSpPr>
          <p:nvPr>
            <p:ph type="dt" sz="half" idx="10"/>
          </p:nvPr>
        </p:nvSpPr>
        <p:spPr/>
        <p:txBody>
          <a:bodyPr/>
          <a:lstStyle/>
          <a:p>
            <a:fld id="{B73E0B7D-2260-4809-8F0A-9E5F3E24F169}" type="datetime2">
              <a:rPr lang="en-US" smtClean="0"/>
              <a:t>Monday, January 16, 2023</a:t>
            </a:fld>
            <a:endParaRPr lang="en-US"/>
          </a:p>
        </p:txBody>
      </p:sp>
      <p:sp>
        <p:nvSpPr>
          <p:cNvPr id="6" name="Footer Placeholder 5">
            <a:extLst>
              <a:ext uri="{FF2B5EF4-FFF2-40B4-BE49-F238E27FC236}">
                <a16:creationId xmlns:a16="http://schemas.microsoft.com/office/drawing/2014/main" id="{0DF6DBC3-4A58-42BA-9B55-A9A72510374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D4E6563-0AB6-4038-A12B-A259552DB66C}"/>
              </a:ext>
            </a:extLst>
          </p:cNvPr>
          <p:cNvSpPr>
            <a:spLocks noGrp="1"/>
          </p:cNvSpPr>
          <p:nvPr>
            <p:ph type="sldNum" sz="quarter" idx="12"/>
          </p:nvPr>
        </p:nvSpPr>
        <p:spPr/>
        <p:txBody>
          <a:bodyPr/>
          <a:lstStyle/>
          <a:p>
            <a:fld id="{C01389E6-C847-4AD0-B56D-D205B2EAB1EE}" type="slidenum">
              <a:rPr lang="en-US" smtClean="0"/>
              <a:t>‹N°›</a:t>
            </a:fld>
            <a:endParaRPr lang="en-US"/>
          </a:p>
        </p:txBody>
      </p:sp>
    </p:spTree>
    <p:extLst>
      <p:ext uri="{BB962C8B-B14F-4D97-AF65-F5344CB8AC3E}">
        <p14:creationId xmlns:p14="http://schemas.microsoft.com/office/powerpoint/2010/main" val="36086378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702C5-1E3B-4C62-A538-59BB572864A0}"/>
              </a:ext>
            </a:extLst>
          </p:cNvPr>
          <p:cNvSpPr>
            <a:spLocks noGrp="1"/>
          </p:cNvSpPr>
          <p:nvPr>
            <p:ph type="title"/>
          </p:nvPr>
        </p:nvSpPr>
        <p:spPr>
          <a:xfrm>
            <a:off x="1371600" y="987552"/>
            <a:ext cx="3932237" cy="1892808"/>
          </a:xfrm>
        </p:spPr>
        <p:txBody>
          <a:bodyPr anchor="b"/>
          <a:lstStyle>
            <a:lvl1pPr>
              <a:defRPr sz="3200" baseline="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6E2CF574-95CE-4E60-B2CF-3B5B4F33A767}"/>
              </a:ext>
            </a:extLst>
          </p:cNvPr>
          <p:cNvSpPr>
            <a:spLocks noGrp="1"/>
          </p:cNvSpPr>
          <p:nvPr>
            <p:ph type="pic" idx="1"/>
          </p:nvPr>
        </p:nvSpPr>
        <p:spPr>
          <a:xfrm>
            <a:off x="5505319" y="987425"/>
            <a:ext cx="5833242"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6D039F7C-C735-4356-8B04-89E19047950C}"/>
              </a:ext>
            </a:extLst>
          </p:cNvPr>
          <p:cNvSpPr>
            <a:spLocks noGrp="1"/>
          </p:cNvSpPr>
          <p:nvPr>
            <p:ph type="body" sz="half" idx="2"/>
          </p:nvPr>
        </p:nvSpPr>
        <p:spPr>
          <a:xfrm>
            <a:off x="1371600" y="3033286"/>
            <a:ext cx="3932237" cy="283570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E706DF-52A3-4F34-9BF5-E1ACD5D54283}"/>
              </a:ext>
            </a:extLst>
          </p:cNvPr>
          <p:cNvSpPr>
            <a:spLocks noGrp="1"/>
          </p:cNvSpPr>
          <p:nvPr>
            <p:ph type="dt" sz="half" idx="10"/>
          </p:nvPr>
        </p:nvSpPr>
        <p:spPr/>
        <p:txBody>
          <a:bodyPr/>
          <a:lstStyle/>
          <a:p>
            <a:fld id="{3C8E4735-C637-46A3-94EB-AB3AC4188D2F}" type="datetime2">
              <a:rPr lang="en-US" smtClean="0"/>
              <a:t>Monday, January 16, 2023</a:t>
            </a:fld>
            <a:endParaRPr lang="en-US"/>
          </a:p>
        </p:txBody>
      </p:sp>
      <p:sp>
        <p:nvSpPr>
          <p:cNvPr id="6" name="Footer Placeholder 5">
            <a:extLst>
              <a:ext uri="{FF2B5EF4-FFF2-40B4-BE49-F238E27FC236}">
                <a16:creationId xmlns:a16="http://schemas.microsoft.com/office/drawing/2014/main" id="{BFB25E53-E72E-4110-BB6B-3477F56C308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3686F8F-3D62-4CEC-AD9A-B70848E6A81C}"/>
              </a:ext>
            </a:extLst>
          </p:cNvPr>
          <p:cNvSpPr>
            <a:spLocks noGrp="1"/>
          </p:cNvSpPr>
          <p:nvPr>
            <p:ph type="sldNum" sz="quarter" idx="12"/>
          </p:nvPr>
        </p:nvSpPr>
        <p:spPr/>
        <p:txBody>
          <a:bodyPr/>
          <a:lstStyle/>
          <a:p>
            <a:fld id="{C01389E6-C847-4AD0-B56D-D205B2EAB1EE}" type="slidenum">
              <a:rPr lang="en-US" smtClean="0"/>
              <a:t>‹N°›</a:t>
            </a:fld>
            <a:endParaRPr lang="en-US"/>
          </a:p>
        </p:txBody>
      </p:sp>
    </p:spTree>
    <p:extLst>
      <p:ext uri="{BB962C8B-B14F-4D97-AF65-F5344CB8AC3E}">
        <p14:creationId xmlns:p14="http://schemas.microsoft.com/office/powerpoint/2010/main" val="3927122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CF2F3BB-127D-44BC-A8EF-A8BB5F5911CA}"/>
              </a:ext>
            </a:extLst>
          </p:cNvPr>
          <p:cNvSpPr/>
          <p:nvPr/>
        </p:nvSpPr>
        <p:spPr>
          <a:xfrm rot="10800000" flipH="1">
            <a:off x="0" y="6401226"/>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10D1F30-F118-4A1F-A48F-7E5706959F64}"/>
              </a:ext>
            </a:extLst>
          </p:cNvPr>
          <p:cNvSpPr/>
          <p:nvPr/>
        </p:nvSpPr>
        <p:spPr>
          <a:xfrm flipH="1">
            <a:off x="4038602" y="6401228"/>
            <a:ext cx="8153398" cy="456772"/>
          </a:xfrm>
          <a:prstGeom prst="rect">
            <a:avLst/>
          </a:prstGeom>
          <a:gradFill>
            <a:gsLst>
              <a:gs pos="9000">
                <a:schemeClr val="accent2">
                  <a:lumMod val="60000"/>
                  <a:lumOff val="40000"/>
                  <a:alpha val="5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17AE890C-17CE-44C0-BDED-BA68F92A845D}"/>
              </a:ext>
            </a:extLst>
          </p:cNvPr>
          <p:cNvSpPr>
            <a:spLocks noGrp="1"/>
          </p:cNvSpPr>
          <p:nvPr>
            <p:ph type="title"/>
          </p:nvPr>
        </p:nvSpPr>
        <p:spPr>
          <a:xfrm>
            <a:off x="1371600" y="795528"/>
            <a:ext cx="10241280" cy="1234440"/>
          </a:xfrm>
          <a:prstGeom prst="rect">
            <a:avLst/>
          </a:prstGeom>
        </p:spPr>
        <p:txBody>
          <a:bodyPr vert="horz" lIns="0" tIns="0" rIns="0" bIns="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47910A6E-46D1-42CF-996C-2207737FB871}"/>
              </a:ext>
            </a:extLst>
          </p:cNvPr>
          <p:cNvSpPr>
            <a:spLocks noGrp="1"/>
          </p:cNvSpPr>
          <p:nvPr>
            <p:ph type="body" idx="1"/>
          </p:nvPr>
        </p:nvSpPr>
        <p:spPr>
          <a:xfrm>
            <a:off x="1371600" y="2112264"/>
            <a:ext cx="10241280" cy="3959352"/>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85B5247-D236-462B-BCE0-2A24DF75B085}"/>
              </a:ext>
            </a:extLst>
          </p:cNvPr>
          <p:cNvSpPr>
            <a:spLocks noGrp="1"/>
          </p:cNvSpPr>
          <p:nvPr>
            <p:ph type="dt" sz="half" idx="2"/>
          </p:nvPr>
        </p:nvSpPr>
        <p:spPr>
          <a:xfrm>
            <a:off x="7909560" y="6409944"/>
            <a:ext cx="3703320" cy="448056"/>
          </a:xfrm>
          <a:prstGeom prst="rect">
            <a:avLst/>
          </a:prstGeom>
        </p:spPr>
        <p:txBody>
          <a:bodyPr vert="horz" lIns="91440" tIns="45720" rIns="91440" bIns="45720" rtlCol="0" anchor="ctr"/>
          <a:lstStyle>
            <a:lvl1pPr algn="r">
              <a:defRPr sz="800" cap="all" spc="300" baseline="0">
                <a:solidFill>
                  <a:srgbClr val="FFFFFF"/>
                </a:solidFill>
              </a:defRPr>
            </a:lvl1pPr>
          </a:lstStyle>
          <a:p>
            <a:fld id="{AE0C963C-C1DB-4AFD-9DDC-0691666BF49B}" type="datetime2">
              <a:rPr lang="en-US" smtClean="0"/>
              <a:pPr/>
              <a:t>Monday, January 16, 2023</a:t>
            </a:fld>
            <a:endParaRPr lang="en-US" cap="all" dirty="0"/>
          </a:p>
        </p:txBody>
      </p:sp>
      <p:sp>
        <p:nvSpPr>
          <p:cNvPr id="5" name="Footer Placeholder 4">
            <a:extLst>
              <a:ext uri="{FF2B5EF4-FFF2-40B4-BE49-F238E27FC236}">
                <a16:creationId xmlns:a16="http://schemas.microsoft.com/office/drawing/2014/main" id="{19155C58-7DDF-4CD4-96AD-F9CC844D84CC}"/>
              </a:ext>
            </a:extLst>
          </p:cNvPr>
          <p:cNvSpPr>
            <a:spLocks noGrp="1"/>
          </p:cNvSpPr>
          <p:nvPr>
            <p:ph type="ftr" sz="quarter" idx="3"/>
          </p:nvPr>
        </p:nvSpPr>
        <p:spPr>
          <a:xfrm rot="5400000">
            <a:off x="-1828800" y="1911096"/>
            <a:ext cx="4114800" cy="457200"/>
          </a:xfrm>
          <a:prstGeom prst="rect">
            <a:avLst/>
          </a:prstGeom>
        </p:spPr>
        <p:txBody>
          <a:bodyPr vert="horz" lIns="91440" tIns="45720" rIns="91440" bIns="45720" rtlCol="0" anchor="ctr"/>
          <a:lstStyle>
            <a:lvl1pPr algn="l">
              <a:defRPr sz="800" b="1">
                <a:solidFill>
                  <a:schemeClr val="tx1"/>
                </a:solidFill>
                <a:latin typeface="+mj-lt"/>
              </a:defRPr>
            </a:lvl1pPr>
          </a:lstStyle>
          <a:p>
            <a:pPr algn="l"/>
            <a:endParaRPr lang="en-US"/>
          </a:p>
        </p:txBody>
      </p:sp>
      <p:sp>
        <p:nvSpPr>
          <p:cNvPr id="6" name="Slide Number Placeholder 5">
            <a:extLst>
              <a:ext uri="{FF2B5EF4-FFF2-40B4-BE49-F238E27FC236}">
                <a16:creationId xmlns:a16="http://schemas.microsoft.com/office/drawing/2014/main" id="{6F495647-A849-45D9-BC71-46A12E6DE479}"/>
              </a:ext>
            </a:extLst>
          </p:cNvPr>
          <p:cNvSpPr>
            <a:spLocks noGrp="1"/>
          </p:cNvSpPr>
          <p:nvPr>
            <p:ph type="sldNum" sz="quarter" idx="4"/>
          </p:nvPr>
        </p:nvSpPr>
        <p:spPr>
          <a:xfrm>
            <a:off x="11667744" y="6409944"/>
            <a:ext cx="438912" cy="448056"/>
          </a:xfrm>
          <a:prstGeom prst="rect">
            <a:avLst/>
          </a:prstGeom>
        </p:spPr>
        <p:txBody>
          <a:bodyPr vert="horz" lIns="91440" tIns="45720" rIns="91440" bIns="45720" rtlCol="0" anchor="ctr"/>
          <a:lstStyle>
            <a:lvl1pPr algn="r">
              <a:defRPr sz="800">
                <a:solidFill>
                  <a:srgbClr val="FFFFFF"/>
                </a:solidFill>
              </a:defRPr>
            </a:lvl1pPr>
          </a:lstStyle>
          <a:p>
            <a:fld id="{C01389E6-C847-4AD0-B56D-D205B2EAB1EE}" type="slidenum">
              <a:rPr lang="en-US" smtClean="0"/>
              <a:pPr/>
              <a:t>‹N°›</a:t>
            </a:fld>
            <a:endParaRPr lang="en-US" sz="800" dirty="0"/>
          </a:p>
        </p:txBody>
      </p:sp>
    </p:spTree>
    <p:extLst>
      <p:ext uri="{BB962C8B-B14F-4D97-AF65-F5344CB8AC3E}">
        <p14:creationId xmlns:p14="http://schemas.microsoft.com/office/powerpoint/2010/main" val="2034399495"/>
      </p:ext>
    </p:extLst>
  </p:cSld>
  <p:clrMap bg1="lt1" tx1="dk1" bg2="lt2" tx2="dk2" accent1="accent1" accent2="accent2" accent3="accent3" accent4="accent4" accent5="accent5" accent6="accent6" hlink="hlink" folHlink="folHlink"/>
  <p:sldLayoutIdLst>
    <p:sldLayoutId id="2147483750" r:id="rId1"/>
    <p:sldLayoutId id="2147483749" r:id="rId2"/>
    <p:sldLayoutId id="2147483748" r:id="rId3"/>
    <p:sldLayoutId id="2147483747" r:id="rId4"/>
    <p:sldLayoutId id="2147483746" r:id="rId5"/>
    <p:sldLayoutId id="2147483745" r:id="rId6"/>
    <p:sldLayoutId id="2147483744" r:id="rId7"/>
    <p:sldLayoutId id="2147483743" r:id="rId8"/>
    <p:sldLayoutId id="2147483742" r:id="rId9"/>
    <p:sldLayoutId id="2147483741" r:id="rId10"/>
    <p:sldLayoutId id="2147483740" r:id="rId11"/>
  </p:sldLayoutIdLst>
  <p:hf sldNum="0" hdr="0" ftr="0" dt="0"/>
  <p:txStyles>
    <p:titleStyle>
      <a:lvl1pPr algn="l" defTabSz="914400" rtl="0" eaLnBrk="1" latinLnBrk="0" hangingPunct="1">
        <a:lnSpc>
          <a:spcPct val="100000"/>
        </a:lnSpc>
        <a:spcBef>
          <a:spcPct val="0"/>
        </a:spcBef>
        <a:buNone/>
        <a:defRPr sz="3600" b="1" i="0" kern="1200" cap="all" spc="700"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8615C6B-1C98-4B1C-AB4B-1E1898E593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E8DFF97-B7FD-47F9-BC7F-DD4B4C5EA2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A1831D22-079E-43E3-86A4-BA12DB888C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04E684-10F4-4CC3-A0B9-F03AA7BE37CF}" type="datetimeFigureOut">
              <a:rPr lang="en-US" smtClean="0"/>
              <a:t>1/16/23</a:t>
            </a:fld>
            <a:endParaRPr lang="en-US"/>
          </a:p>
        </p:txBody>
      </p:sp>
      <p:sp>
        <p:nvSpPr>
          <p:cNvPr id="5" name="Footer Placeholder 4">
            <a:extLst>
              <a:ext uri="{FF2B5EF4-FFF2-40B4-BE49-F238E27FC236}">
                <a16:creationId xmlns:a16="http://schemas.microsoft.com/office/drawing/2014/main" id="{A14C30A2-140B-4A5D-BEEC-C1314AF1F3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B71BA8F-7826-496D-91F8-B3ECDF34DA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845F5A-061D-4825-9AE9-D7794091C6CF}" type="slidenum">
              <a:rPr lang="en-US" smtClean="0"/>
              <a:t>‹N°›</a:t>
            </a:fld>
            <a:endParaRPr lang="en-US"/>
          </a:p>
        </p:txBody>
      </p:sp>
    </p:spTree>
    <p:extLst>
      <p:ext uri="{BB962C8B-B14F-4D97-AF65-F5344CB8AC3E}">
        <p14:creationId xmlns:p14="http://schemas.microsoft.com/office/powerpoint/2010/main" val="4178407364"/>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14" r:id="rId5"/>
    <p:sldLayoutId id="2147483715" r:id="rId6"/>
    <p:sldLayoutId id="2147483721" r:id="rId7"/>
    <p:sldLayoutId id="2147483716" r:id="rId8"/>
    <p:sldLayoutId id="2147483717" r:id="rId9"/>
    <p:sldLayoutId id="2147483718" r:id="rId10"/>
    <p:sldLayoutId id="2147483719" r:id="rId11"/>
    <p:sldLayoutId id="2147483720" r:id="rId12"/>
  </p:sldLayoutIdLst>
  <p:txStyles>
    <p:titleStyle>
      <a:lvl1pPr algn="l" defTabSz="914400" rtl="0" eaLnBrk="1" latinLnBrk="0" hangingPunct="1">
        <a:lnSpc>
          <a:spcPct val="90000"/>
        </a:lnSpc>
        <a:spcBef>
          <a:spcPct val="0"/>
        </a:spcBef>
        <a:buNone/>
        <a:defRPr sz="4000" i="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solidarites-sante.gouv.fr/soins-et-maladies/qualite-des-soins-et-pratiques/securite/article/les-pratiques-de-soins-non-conventionnelles" TargetMode="External"/><Relationship Id="rId2" Type="http://schemas.openxmlformats.org/officeDocument/2006/relationships/hyperlink" Target="https://www.cairn.info/revue-jusqu-a-la-mort-accompagner-la-vie-2016-2-page-23.htm" TargetMode="External"/><Relationship Id="rId1" Type="http://schemas.openxmlformats.org/officeDocument/2006/relationships/slideLayout" Target="../slideLayouts/slideLayout2.xml"/><Relationship Id="rId4" Type="http://schemas.openxmlformats.org/officeDocument/2006/relationships/hyperlink" Target="https://www.france-assos-sante.org/2018/05/31/de-quoi-les-medecines-complementaires-et-alternatives-sont-elles-le-no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4" name="Rectangle 40">
            <a:extLst>
              <a:ext uri="{FF2B5EF4-FFF2-40B4-BE49-F238E27FC236}">
                <a16:creationId xmlns:a16="http://schemas.microsoft.com/office/drawing/2014/main" id="{ACE9E2ED-2BB1-46AE-A037-86EC1BFB33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42">
            <a:extLst>
              <a:ext uri="{FF2B5EF4-FFF2-40B4-BE49-F238E27FC236}">
                <a16:creationId xmlns:a16="http://schemas.microsoft.com/office/drawing/2014/main" id="{D28B54C3-B57B-472A-B96E-1FCB67093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23337" y="-3"/>
            <a:ext cx="3611463" cy="6858000"/>
          </a:xfrm>
          <a:prstGeom prst="rect">
            <a:avLst/>
          </a:prstGeom>
          <a:gradFill>
            <a:gsLst>
              <a:gs pos="0">
                <a:schemeClr val="accent5">
                  <a:alpha val="77000"/>
                </a:schemeClr>
              </a:gs>
              <a:gs pos="100000">
                <a:schemeClr val="tx2">
                  <a:lumMod val="50000"/>
                  <a:lumOff val="50000"/>
                  <a:alpha val="52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Rectangle 44">
            <a:extLst>
              <a:ext uri="{FF2B5EF4-FFF2-40B4-BE49-F238E27FC236}">
                <a16:creationId xmlns:a16="http://schemas.microsoft.com/office/drawing/2014/main" id="{C4C9F2B0-1044-46EB-8AEB-C3BFFDE6C2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23336" y="-3"/>
            <a:ext cx="4068664" cy="6858000"/>
          </a:xfrm>
          <a:prstGeom prst="rect">
            <a:avLst/>
          </a:prstGeom>
          <a:gradFill>
            <a:gsLst>
              <a:gs pos="22000">
                <a:schemeClr val="accent2">
                  <a:alpha val="69000"/>
                </a:schemeClr>
              </a:gs>
              <a:gs pos="99000">
                <a:schemeClr val="accent4">
                  <a:alpha val="74000"/>
                </a:schemeClr>
              </a:gs>
            </a:gsLst>
            <a:lin ang="9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Rectangle 46">
            <a:extLst>
              <a:ext uri="{FF2B5EF4-FFF2-40B4-BE49-F238E27FC236}">
                <a16:creationId xmlns:a16="http://schemas.microsoft.com/office/drawing/2014/main" id="{7DB3C429-F8DA-49B9-AF84-21996FCF7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426853" y="-345671"/>
            <a:ext cx="3429002" cy="4120348"/>
          </a:xfrm>
          <a:prstGeom prst="rect">
            <a:avLst/>
          </a:prstGeom>
          <a:gradFill>
            <a:gsLst>
              <a:gs pos="0">
                <a:schemeClr val="accent5">
                  <a:alpha val="26000"/>
                </a:schemeClr>
              </a:gs>
              <a:gs pos="49000">
                <a:schemeClr val="tx2">
                  <a:lumMod val="75000"/>
                  <a:lumOff val="25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3">
            <a:extLst>
              <a:ext uri="{FF2B5EF4-FFF2-40B4-BE49-F238E27FC236}">
                <a16:creationId xmlns:a16="http://schemas.microsoft.com/office/drawing/2014/main" id="{D396CDE3-98A0-405C-9B0E-5A2D559EDF64}"/>
              </a:ext>
            </a:extLst>
          </p:cNvPr>
          <p:cNvPicPr>
            <a:picLocks noChangeAspect="1"/>
          </p:cNvPicPr>
          <p:nvPr/>
        </p:nvPicPr>
        <p:blipFill rotWithShape="1">
          <a:blip r:embed="rId2"/>
          <a:srcRect r="35748" b="-3"/>
          <a:stretch/>
        </p:blipFill>
        <p:spPr>
          <a:xfrm>
            <a:off x="6096000" y="1012536"/>
            <a:ext cx="4756162" cy="4756162"/>
          </a:xfrm>
          <a:custGeom>
            <a:avLst/>
            <a:gdLst/>
            <a:ahLst/>
            <a:cxnLst/>
            <a:rect l="l" t="t" r="r" b="b"/>
            <a:pathLst>
              <a:path w="5031136" h="5031136">
                <a:moveTo>
                  <a:pt x="2515568" y="0"/>
                </a:moveTo>
                <a:cubicBezTo>
                  <a:pt x="3904878" y="0"/>
                  <a:pt x="5031136" y="1126258"/>
                  <a:pt x="5031136" y="2515568"/>
                </a:cubicBezTo>
                <a:cubicBezTo>
                  <a:pt x="5031136" y="3904878"/>
                  <a:pt x="3904878" y="5031136"/>
                  <a:pt x="2515568" y="5031136"/>
                </a:cubicBezTo>
                <a:cubicBezTo>
                  <a:pt x="1126258" y="5031136"/>
                  <a:pt x="0" y="3904878"/>
                  <a:pt x="0" y="2515568"/>
                </a:cubicBezTo>
                <a:cubicBezTo>
                  <a:pt x="0" y="1126258"/>
                  <a:pt x="1126258" y="0"/>
                  <a:pt x="2515568" y="0"/>
                </a:cubicBezTo>
                <a:close/>
              </a:path>
            </a:pathLst>
          </a:custGeom>
        </p:spPr>
      </p:pic>
      <p:sp>
        <p:nvSpPr>
          <p:cNvPr id="5" name="ZoneTexte 4">
            <a:extLst>
              <a:ext uri="{FF2B5EF4-FFF2-40B4-BE49-F238E27FC236}">
                <a16:creationId xmlns:a16="http://schemas.microsoft.com/office/drawing/2014/main" id="{E7DBD043-D908-4641-BEB9-DEA2BF415834}"/>
              </a:ext>
            </a:extLst>
          </p:cNvPr>
          <p:cNvSpPr txBox="1"/>
          <p:nvPr/>
        </p:nvSpPr>
        <p:spPr>
          <a:xfrm>
            <a:off x="274221" y="3188162"/>
            <a:ext cx="4542913" cy="1317540"/>
          </a:xfrm>
          <a:prstGeom prst="rect">
            <a:avLst/>
          </a:prstGeom>
          <a:noFill/>
        </p:spPr>
        <p:txBody>
          <a:bodyPr wrap="square" rtlCol="0">
            <a:spAutoFit/>
          </a:bodyPr>
          <a:lstStyle/>
          <a:p>
            <a:pPr>
              <a:lnSpc>
                <a:spcPct val="140000"/>
              </a:lnSpc>
            </a:pPr>
            <a:r>
              <a:rPr lang="fr-FR" sz="1400" b="1" dirty="0"/>
              <a:t>Dr Adrian </a:t>
            </a:r>
            <a:r>
              <a:rPr lang="fr-FR" sz="1400" b="1" dirty="0" err="1"/>
              <a:t>Chaboche</a:t>
            </a:r>
            <a:endParaRPr lang="fr-FR" sz="1400" b="1" dirty="0"/>
          </a:p>
          <a:p>
            <a:pPr>
              <a:lnSpc>
                <a:spcPct val="140000"/>
              </a:lnSpc>
            </a:pPr>
            <a:r>
              <a:rPr lang="fr-FR" sz="1100" dirty="0"/>
              <a:t>Spécialiste Médecine Générale  - Psychothérapeute</a:t>
            </a:r>
          </a:p>
          <a:p>
            <a:pPr>
              <a:lnSpc>
                <a:spcPct val="140000"/>
              </a:lnSpc>
            </a:pPr>
            <a:r>
              <a:rPr lang="fr-FR" sz="1100" dirty="0"/>
              <a:t>Enseignant universitaire</a:t>
            </a:r>
          </a:p>
          <a:p>
            <a:pPr>
              <a:lnSpc>
                <a:spcPct val="140000"/>
              </a:lnSpc>
            </a:pPr>
            <a:r>
              <a:rPr lang="fr-FR" sz="1100" dirty="0"/>
              <a:t>Fondateur du Centre Vitruve</a:t>
            </a:r>
          </a:p>
          <a:p>
            <a:pPr>
              <a:lnSpc>
                <a:spcPct val="140000"/>
              </a:lnSpc>
            </a:pPr>
            <a:endParaRPr lang="fr-FR" sz="1100" dirty="0"/>
          </a:p>
        </p:txBody>
      </p:sp>
      <p:pic>
        <p:nvPicPr>
          <p:cNvPr id="1030" name="Picture 6" descr="Médecine globale &amp; intégrative à Paris - Centre Vitruve">
            <a:extLst>
              <a:ext uri="{FF2B5EF4-FFF2-40B4-BE49-F238E27FC236}">
                <a16:creationId xmlns:a16="http://schemas.microsoft.com/office/drawing/2014/main" id="{E32EA6C7-5DED-D94B-88BB-C41D7BFA37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343" y="5334979"/>
            <a:ext cx="4490242" cy="1024535"/>
          </a:xfrm>
          <a:prstGeom prst="rect">
            <a:avLst/>
          </a:prstGeom>
          <a:noFill/>
          <a:extLst>
            <a:ext uri="{909E8E84-426E-40DD-AFC4-6F175D3DCCD1}">
              <a14:hiddenFill xmlns:a14="http://schemas.microsoft.com/office/drawing/2010/main">
                <a:solidFill>
                  <a:srgbClr val="FFFFFF"/>
                </a:solidFill>
              </a14:hiddenFill>
            </a:ext>
          </a:extLst>
        </p:spPr>
      </p:pic>
      <p:sp>
        <p:nvSpPr>
          <p:cNvPr id="2" name="Titre 1">
            <a:extLst>
              <a:ext uri="{FF2B5EF4-FFF2-40B4-BE49-F238E27FC236}">
                <a16:creationId xmlns:a16="http://schemas.microsoft.com/office/drawing/2014/main" id="{F43E7CDC-5E3F-E943-8B85-4620348BBB13}"/>
              </a:ext>
            </a:extLst>
          </p:cNvPr>
          <p:cNvSpPr>
            <a:spLocks noGrp="1"/>
          </p:cNvSpPr>
          <p:nvPr>
            <p:ph type="ctrTitle"/>
          </p:nvPr>
        </p:nvSpPr>
        <p:spPr>
          <a:xfrm>
            <a:off x="126418" y="1012536"/>
            <a:ext cx="6962172" cy="2262851"/>
          </a:xfrm>
        </p:spPr>
        <p:txBody>
          <a:bodyPr anchor="t">
            <a:normAutofit/>
          </a:bodyPr>
          <a:lstStyle/>
          <a:p>
            <a:pPr>
              <a:lnSpc>
                <a:spcPct val="90000"/>
              </a:lnSpc>
            </a:pPr>
            <a:r>
              <a:rPr lang="fr-FR" sz="3100" b="1" dirty="0">
                <a:solidFill>
                  <a:schemeClr val="accent1"/>
                </a:solidFill>
                <a:latin typeface="Calibri" panose="020F0502020204030204" pitchFamily="34" charset="0"/>
                <a:cs typeface="Calibri" panose="020F0502020204030204" pitchFamily="34" charset="0"/>
              </a:rPr>
              <a:t>Santé Globale </a:t>
            </a:r>
            <a:br>
              <a:rPr lang="fr-FR" sz="3100" b="1" dirty="0">
                <a:solidFill>
                  <a:schemeClr val="accent1"/>
                </a:solidFill>
                <a:latin typeface="Calibri" panose="020F0502020204030204" pitchFamily="34" charset="0"/>
                <a:cs typeface="Calibri" panose="020F0502020204030204" pitchFamily="34" charset="0"/>
              </a:rPr>
            </a:br>
            <a:r>
              <a:rPr lang="fr-FR" sz="3100" dirty="0">
                <a:solidFill>
                  <a:schemeClr val="accent1"/>
                </a:solidFill>
                <a:latin typeface="Calibri" panose="020F0502020204030204" pitchFamily="34" charset="0"/>
                <a:cs typeface="Calibri" panose="020F0502020204030204" pitchFamily="34" charset="0"/>
              </a:rPr>
              <a:t>&amp;</a:t>
            </a:r>
            <a:br>
              <a:rPr lang="fr-FR" sz="3100" dirty="0">
                <a:solidFill>
                  <a:schemeClr val="accent1"/>
                </a:solidFill>
                <a:latin typeface="Calibri" panose="020F0502020204030204" pitchFamily="34" charset="0"/>
                <a:cs typeface="Calibri" panose="020F0502020204030204" pitchFamily="34" charset="0"/>
              </a:rPr>
            </a:br>
            <a:r>
              <a:rPr lang="fr-FR" sz="3100" dirty="0">
                <a:solidFill>
                  <a:schemeClr val="accent1"/>
                </a:solidFill>
                <a:latin typeface="Calibri" panose="020F0502020204030204" pitchFamily="34" charset="0"/>
                <a:cs typeface="Calibri" panose="020F0502020204030204" pitchFamily="34" charset="0"/>
              </a:rPr>
              <a:t>Intégrative</a:t>
            </a:r>
            <a:br>
              <a:rPr lang="fr-FR" sz="3100" dirty="0">
                <a:solidFill>
                  <a:schemeClr val="accent1"/>
                </a:solidFill>
                <a:latin typeface="Calibri" panose="020F0502020204030204" pitchFamily="34" charset="0"/>
                <a:cs typeface="Calibri" panose="020F0502020204030204" pitchFamily="34" charset="0"/>
              </a:rPr>
            </a:br>
            <a:r>
              <a:rPr lang="fr-FR" sz="3100" dirty="0">
                <a:solidFill>
                  <a:schemeClr val="accent1"/>
                </a:solidFill>
                <a:latin typeface="Calibri" panose="020F0502020204030204" pitchFamily="34" charset="0"/>
                <a:cs typeface="Calibri" panose="020F0502020204030204" pitchFamily="34" charset="0"/>
              </a:rPr>
              <a:t>-</a:t>
            </a:r>
            <a:br>
              <a:rPr lang="fr-FR" sz="3100" dirty="0">
                <a:solidFill>
                  <a:schemeClr val="accent1"/>
                </a:solidFill>
                <a:latin typeface="Calibri" panose="020F0502020204030204" pitchFamily="34" charset="0"/>
                <a:cs typeface="Calibri" panose="020F0502020204030204" pitchFamily="34" charset="0"/>
              </a:rPr>
            </a:br>
            <a:r>
              <a:rPr lang="fr-FR" sz="1800" i="1" dirty="0">
                <a:solidFill>
                  <a:schemeClr val="accent1"/>
                </a:solidFill>
                <a:latin typeface="Calibri" panose="020F0502020204030204" pitchFamily="34" charset="0"/>
                <a:cs typeface="Calibri" panose="020F0502020204030204" pitchFamily="34" charset="0"/>
              </a:rPr>
              <a:t>de la médecine au travail</a:t>
            </a:r>
            <a:endParaRPr lang="fr-FR" sz="3100" b="1" i="1" dirty="0">
              <a:solidFill>
                <a:schemeClr val="accent1"/>
              </a:solidFill>
              <a:latin typeface="Calibri" panose="020F0502020204030204" pitchFamily="34" charset="0"/>
              <a:cs typeface="Calibri" panose="020F0502020204030204" pitchFamily="34" charset="0"/>
            </a:endParaRPr>
          </a:p>
        </p:txBody>
      </p:sp>
      <p:sp>
        <p:nvSpPr>
          <p:cNvPr id="3" name="ZoneTexte 2">
            <a:extLst>
              <a:ext uri="{FF2B5EF4-FFF2-40B4-BE49-F238E27FC236}">
                <a16:creationId xmlns:a16="http://schemas.microsoft.com/office/drawing/2014/main" id="{F163AF23-F6FE-754F-8444-DDF88C16F341}"/>
              </a:ext>
            </a:extLst>
          </p:cNvPr>
          <p:cNvSpPr txBox="1"/>
          <p:nvPr/>
        </p:nvSpPr>
        <p:spPr>
          <a:xfrm>
            <a:off x="882982" y="6020960"/>
            <a:ext cx="6944811" cy="338554"/>
          </a:xfrm>
          <a:prstGeom prst="rect">
            <a:avLst/>
          </a:prstGeom>
          <a:noFill/>
        </p:spPr>
        <p:txBody>
          <a:bodyPr wrap="square" rtlCol="0">
            <a:spAutoFit/>
          </a:bodyPr>
          <a:lstStyle/>
          <a:p>
            <a:pPr algn="r"/>
            <a:r>
              <a:rPr lang="fr-FR" sz="1600" dirty="0"/>
              <a:t>17/01/2023</a:t>
            </a:r>
          </a:p>
        </p:txBody>
      </p:sp>
    </p:spTree>
    <p:extLst>
      <p:ext uri="{BB962C8B-B14F-4D97-AF65-F5344CB8AC3E}">
        <p14:creationId xmlns:p14="http://schemas.microsoft.com/office/powerpoint/2010/main" val="2903953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8ED7429-04EE-484E-AD20-59E26F0F7D11}"/>
              </a:ext>
            </a:extLst>
          </p:cNvPr>
          <p:cNvSpPr>
            <a:spLocks noGrp="1"/>
          </p:cNvSpPr>
          <p:nvPr>
            <p:ph type="title"/>
          </p:nvPr>
        </p:nvSpPr>
        <p:spPr>
          <a:xfrm>
            <a:off x="518984" y="430847"/>
            <a:ext cx="11093895" cy="712927"/>
          </a:xfrm>
        </p:spPr>
        <p:txBody>
          <a:bodyPr>
            <a:normAutofit fontScale="90000"/>
          </a:bodyPr>
          <a:lstStyle/>
          <a:p>
            <a:r>
              <a:rPr lang="fr-FR" sz="2800" i="1" dirty="0">
                <a:solidFill>
                  <a:schemeClr val="accent5"/>
                </a:solidFill>
                <a:latin typeface="Calibri" panose="020F0502020204030204" pitchFamily="34" charset="0"/>
                <a:cs typeface="Calibri" panose="020F0502020204030204" pitchFamily="34" charset="0"/>
              </a:rPr>
              <a:t>Au delà des idéaux, </a:t>
            </a:r>
            <a:br>
              <a:rPr lang="fr-FR" sz="2800" i="1" dirty="0">
                <a:solidFill>
                  <a:schemeClr val="accent5"/>
                </a:solidFill>
                <a:latin typeface="Calibri" panose="020F0502020204030204" pitchFamily="34" charset="0"/>
                <a:cs typeface="Calibri" panose="020F0502020204030204" pitchFamily="34" charset="0"/>
              </a:rPr>
            </a:br>
            <a:r>
              <a:rPr lang="fr-FR" sz="2800" i="1" dirty="0">
                <a:solidFill>
                  <a:schemeClr val="accent5"/>
                </a:solidFill>
                <a:latin typeface="Calibri" panose="020F0502020204030204" pitchFamily="34" charset="0"/>
                <a:cs typeface="Calibri" panose="020F0502020204030204" pitchFamily="34" charset="0"/>
              </a:rPr>
              <a:t>des défis sont devant nous</a:t>
            </a:r>
          </a:p>
        </p:txBody>
      </p:sp>
      <p:sp>
        <p:nvSpPr>
          <p:cNvPr id="6" name="Espace réservé du contenu 5">
            <a:extLst>
              <a:ext uri="{FF2B5EF4-FFF2-40B4-BE49-F238E27FC236}">
                <a16:creationId xmlns:a16="http://schemas.microsoft.com/office/drawing/2014/main" id="{6DD61396-12B6-BB36-B977-D804F93311D4}"/>
              </a:ext>
            </a:extLst>
          </p:cNvPr>
          <p:cNvSpPr>
            <a:spLocks noGrp="1"/>
          </p:cNvSpPr>
          <p:nvPr>
            <p:ph idx="1"/>
          </p:nvPr>
        </p:nvSpPr>
        <p:spPr>
          <a:xfrm>
            <a:off x="868101" y="1300164"/>
            <a:ext cx="10359341" cy="4670564"/>
          </a:xfrm>
        </p:spPr>
        <p:txBody>
          <a:bodyPr>
            <a:normAutofit fontScale="62500" lnSpcReduction="20000"/>
          </a:bodyPr>
          <a:lstStyle/>
          <a:p>
            <a:pPr>
              <a:buFont typeface="Wingdings" pitchFamily="2" charset="2"/>
              <a:buChar char="§"/>
            </a:pPr>
            <a:endParaRPr lang="fr-FR" b="1" dirty="0">
              <a:latin typeface="Helvetica Neue" panose="02000503000000020004" pitchFamily="2" charset="0"/>
            </a:endParaRPr>
          </a:p>
          <a:p>
            <a:pPr>
              <a:buFont typeface="Wingdings" pitchFamily="2" charset="2"/>
              <a:buChar char="§"/>
            </a:pPr>
            <a:r>
              <a:rPr lang="fr-FR" sz="2300" b="1" dirty="0">
                <a:latin typeface="Helvetica Neue" panose="02000503000000020004" pitchFamily="2" charset="0"/>
              </a:rPr>
              <a:t>Une hétérogénéité de pratiques &amp; de formations non certifiées</a:t>
            </a:r>
          </a:p>
          <a:p>
            <a:pPr lvl="1"/>
            <a:r>
              <a:rPr lang="fr-FR" sz="2300" dirty="0">
                <a:latin typeface="Helvetica Neue" panose="02000503000000020004" pitchFamily="2" charset="0"/>
              </a:rPr>
              <a:t>400 recensés par l’OMS, de l’hypnose à l’iridologie, de la science au charlatanisme...</a:t>
            </a:r>
          </a:p>
          <a:p>
            <a:pPr lvl="1">
              <a:buFont typeface="Wingdings" pitchFamily="2" charset="2"/>
              <a:buChar char="Ø"/>
            </a:pPr>
            <a:r>
              <a:rPr lang="fr-FR" sz="2300" dirty="0">
                <a:solidFill>
                  <a:schemeClr val="accent5">
                    <a:lumMod val="60000"/>
                    <a:lumOff val="40000"/>
                  </a:schemeClr>
                </a:solidFill>
                <a:latin typeface="Helvetica Neue" panose="02000503000000020004" pitchFamily="2" charset="0"/>
              </a:rPr>
              <a:t>Comment certifier et s’assurer de la qualité des praticiens ? </a:t>
            </a:r>
          </a:p>
          <a:p>
            <a:pPr lvl="1">
              <a:buFont typeface="Wingdings" pitchFamily="2" charset="2"/>
              <a:buChar char="Ø"/>
            </a:pPr>
            <a:endParaRPr lang="fr-FR" sz="2300" dirty="0">
              <a:latin typeface="Helvetica Neue" panose="02000503000000020004" pitchFamily="2" charset="0"/>
            </a:endParaRPr>
          </a:p>
          <a:p>
            <a:pPr>
              <a:buFont typeface="Wingdings" pitchFamily="2" charset="2"/>
              <a:buChar char="§"/>
            </a:pPr>
            <a:r>
              <a:rPr lang="fr-FR" sz="2300" b="1" dirty="0">
                <a:latin typeface="Helvetica Neue" panose="02000503000000020004" pitchFamily="2" charset="0"/>
              </a:rPr>
              <a:t>Accéder aux Bien-être</a:t>
            </a:r>
          </a:p>
          <a:p>
            <a:pPr lvl="1"/>
            <a:r>
              <a:rPr lang="fr-FR" sz="2300" dirty="0">
                <a:effectLst/>
                <a:latin typeface="Helvetica Neue" panose="02000503000000020004" pitchFamily="2" charset="0"/>
              </a:rPr>
              <a:t>Le bien-être est une affaire sérieuse : c’est la définition de </a:t>
            </a:r>
            <a:r>
              <a:rPr lang="fr-FR" sz="2300" dirty="0">
                <a:latin typeface="Helvetica Neue" panose="02000503000000020004" pitchFamily="2" charset="0"/>
              </a:rPr>
              <a:t>la </a:t>
            </a:r>
            <a:r>
              <a:rPr lang="fr-FR" sz="2300" dirty="0">
                <a:effectLst/>
                <a:latin typeface="Helvetica Neue" panose="02000503000000020004" pitchFamily="2" charset="0"/>
              </a:rPr>
              <a:t>santé !</a:t>
            </a:r>
          </a:p>
          <a:p>
            <a:pPr lvl="1"/>
            <a:r>
              <a:rPr lang="fr-FR" sz="2300" dirty="0">
                <a:latin typeface="Helvetica Neue" panose="02000503000000020004" pitchFamily="2" charset="0"/>
              </a:rPr>
              <a:t>La santé </a:t>
            </a:r>
            <a:r>
              <a:rPr lang="fr-FR" sz="2300" i="1" dirty="0">
                <a:latin typeface="Helvetica Neue" panose="02000503000000020004" pitchFamily="2" charset="0"/>
              </a:rPr>
              <a:t>« c’est pas du luxe mais ça doit être haut de gamme » </a:t>
            </a:r>
          </a:p>
          <a:p>
            <a:pPr lvl="1">
              <a:buFont typeface="Wingdings" pitchFamily="2" charset="2"/>
              <a:buChar char="Ø"/>
            </a:pPr>
            <a:r>
              <a:rPr lang="fr-FR" sz="2300" dirty="0">
                <a:solidFill>
                  <a:schemeClr val="accent5">
                    <a:lumMod val="60000"/>
                    <a:lumOff val="40000"/>
                  </a:schemeClr>
                </a:solidFill>
                <a:latin typeface="Helvetica Neue" panose="02000503000000020004" pitchFamily="2" charset="0"/>
              </a:rPr>
              <a:t>Comment favoriser l’accès à une Santé globale ?</a:t>
            </a:r>
          </a:p>
          <a:p>
            <a:pPr lvl="1">
              <a:buFont typeface="Wingdings" pitchFamily="2" charset="2"/>
              <a:buChar char="Ø"/>
            </a:pPr>
            <a:endParaRPr lang="fr-FR" sz="2300" dirty="0">
              <a:latin typeface="Helvetica Neue" panose="02000503000000020004" pitchFamily="2" charset="0"/>
            </a:endParaRPr>
          </a:p>
          <a:p>
            <a:pPr>
              <a:buFont typeface="Wingdings" pitchFamily="2" charset="2"/>
              <a:buChar char="§"/>
            </a:pPr>
            <a:r>
              <a:rPr lang="fr-FR" sz="2300" b="1" dirty="0">
                <a:solidFill>
                  <a:srgbClr val="000000"/>
                </a:solidFill>
                <a:latin typeface="Arial" panose="020B0604020202020204" pitchFamily="34" charset="0"/>
              </a:rPr>
              <a:t>Des couts mal situés ? </a:t>
            </a:r>
          </a:p>
          <a:p>
            <a:pPr lvl="1"/>
            <a:r>
              <a:rPr lang="fr-FR" sz="2300" dirty="0">
                <a:latin typeface="Helvetica Neue" panose="02000503000000020004" pitchFamily="2" charset="0"/>
              </a:rPr>
              <a:t>En 2020, la Consommation de Soins et de Biens Médicaux (CSBM) est évaluée à 209,2 milliards €</a:t>
            </a:r>
          </a:p>
          <a:p>
            <a:pPr lvl="1"/>
            <a:r>
              <a:rPr lang="fr-FR" sz="2300" dirty="0">
                <a:latin typeface="Helvetica Neue" panose="02000503000000020004" pitchFamily="2" charset="0"/>
              </a:rPr>
              <a:t>Entre 3 et 5 milliards d’euros : cout des complications du diabète en France</a:t>
            </a:r>
          </a:p>
          <a:p>
            <a:pPr lvl="1"/>
            <a:r>
              <a:rPr lang="fr-FR" sz="2300" dirty="0">
                <a:latin typeface="Helvetica Neue" panose="02000503000000020004" pitchFamily="2" charset="0"/>
              </a:rPr>
              <a:t>Plus de 2 milliards d’euros : cout des traitements contre l’hypertension artérielle (30% des Français)</a:t>
            </a:r>
          </a:p>
          <a:p>
            <a:pPr lvl="1"/>
            <a:r>
              <a:rPr lang="fr-FR" sz="2300" i="0" dirty="0">
                <a:effectLst/>
                <a:latin typeface="Helvetica" pitchFamily="2" charset="0"/>
              </a:rPr>
              <a:t>45,21 milliards $ : </a:t>
            </a:r>
            <a:r>
              <a:rPr lang="fr-FR" sz="2300" b="0" i="0" dirty="0">
                <a:effectLst/>
                <a:latin typeface="Helvetica" pitchFamily="2" charset="0"/>
              </a:rPr>
              <a:t>coût du manque de sommeil en Australie entre 2016-2017 </a:t>
            </a:r>
          </a:p>
          <a:p>
            <a:pPr lvl="1">
              <a:buFont typeface="Wingdings" pitchFamily="2" charset="2"/>
              <a:buChar char="Ø"/>
            </a:pPr>
            <a:r>
              <a:rPr lang="fr-FR" sz="2300" b="1" dirty="0">
                <a:solidFill>
                  <a:schemeClr val="accent5">
                    <a:lumMod val="60000"/>
                    <a:lumOff val="40000"/>
                  </a:schemeClr>
                </a:solidFill>
                <a:latin typeface="Arial" panose="020B0604020202020204" pitchFamily="34" charset="0"/>
              </a:rPr>
              <a:t>La santé est une dépense ou un investissement à long terme ? </a:t>
            </a:r>
          </a:p>
          <a:p>
            <a:pPr lvl="1"/>
            <a:endParaRPr lang="fr-FR" sz="2300" dirty="0">
              <a:latin typeface="Helvetica Neue" panose="02000503000000020004" pitchFamily="2" charset="0"/>
            </a:endParaRPr>
          </a:p>
          <a:p>
            <a:pPr lvl="1"/>
            <a:endParaRPr lang="fr-FR" dirty="0">
              <a:latin typeface="Helvetica Neue" panose="02000503000000020004" pitchFamily="2" charset="0"/>
            </a:endParaRPr>
          </a:p>
          <a:p>
            <a:pPr lvl="1"/>
            <a:endParaRPr lang="fr-FR" dirty="0">
              <a:effectLst/>
              <a:latin typeface="Helvetica Neue" panose="02000503000000020004" pitchFamily="2" charset="0"/>
            </a:endParaRPr>
          </a:p>
          <a:p>
            <a:pPr lvl="1"/>
            <a:endParaRPr lang="fr-FR" i="0" dirty="0">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33645240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8ED7429-04EE-484E-AD20-59E26F0F7D11}"/>
              </a:ext>
            </a:extLst>
          </p:cNvPr>
          <p:cNvSpPr>
            <a:spLocks noGrp="1"/>
          </p:cNvSpPr>
          <p:nvPr>
            <p:ph type="title"/>
          </p:nvPr>
        </p:nvSpPr>
        <p:spPr>
          <a:xfrm>
            <a:off x="518984" y="344348"/>
            <a:ext cx="11093895" cy="712927"/>
          </a:xfrm>
        </p:spPr>
        <p:txBody>
          <a:bodyPr>
            <a:normAutofit/>
          </a:bodyPr>
          <a:lstStyle/>
          <a:p>
            <a:pPr algn="ctr"/>
            <a:r>
              <a:rPr lang="fr-FR" sz="2800" i="1" dirty="0">
                <a:solidFill>
                  <a:schemeClr val="accent5"/>
                </a:solidFill>
                <a:latin typeface="Calibri" panose="020F0502020204030204" pitchFamily="34" charset="0"/>
                <a:cs typeface="Calibri" panose="020F0502020204030204" pitchFamily="34" charset="0"/>
              </a:rPr>
              <a:t>un projet pilote, vision d’avenir </a:t>
            </a:r>
          </a:p>
        </p:txBody>
      </p:sp>
      <p:sp>
        <p:nvSpPr>
          <p:cNvPr id="6" name="Espace réservé du contenu 5">
            <a:extLst>
              <a:ext uri="{FF2B5EF4-FFF2-40B4-BE49-F238E27FC236}">
                <a16:creationId xmlns:a16="http://schemas.microsoft.com/office/drawing/2014/main" id="{6DD61396-12B6-BB36-B977-D804F93311D4}"/>
              </a:ext>
            </a:extLst>
          </p:cNvPr>
          <p:cNvSpPr>
            <a:spLocks noGrp="1"/>
          </p:cNvSpPr>
          <p:nvPr>
            <p:ph idx="1"/>
          </p:nvPr>
        </p:nvSpPr>
        <p:spPr>
          <a:xfrm>
            <a:off x="868101" y="1300164"/>
            <a:ext cx="10359341" cy="4670564"/>
          </a:xfrm>
        </p:spPr>
        <p:txBody>
          <a:bodyPr>
            <a:normAutofit/>
          </a:bodyPr>
          <a:lstStyle/>
          <a:p>
            <a:pPr>
              <a:buFont typeface="Wingdings" pitchFamily="2" charset="2"/>
              <a:buChar char="§"/>
            </a:pPr>
            <a:endParaRPr lang="fr-FR" b="1" dirty="0">
              <a:latin typeface="Helvetica Neue" panose="02000503000000020004" pitchFamily="2" charset="0"/>
            </a:endParaRPr>
          </a:p>
          <a:p>
            <a:pPr lvl="1"/>
            <a:endParaRPr lang="fr-FR" dirty="0">
              <a:latin typeface="Helvetica Neue" panose="02000503000000020004" pitchFamily="2" charset="0"/>
            </a:endParaRPr>
          </a:p>
          <a:p>
            <a:pPr lvl="1"/>
            <a:endParaRPr lang="fr-FR" dirty="0">
              <a:latin typeface="Helvetica Neue" panose="02000503000000020004" pitchFamily="2" charset="0"/>
            </a:endParaRPr>
          </a:p>
          <a:p>
            <a:pPr lvl="1"/>
            <a:endParaRPr lang="fr-FR" dirty="0">
              <a:effectLst/>
              <a:latin typeface="Helvetica Neue" panose="02000503000000020004" pitchFamily="2" charset="0"/>
            </a:endParaRPr>
          </a:p>
          <a:p>
            <a:pPr lvl="1"/>
            <a:endParaRPr lang="fr-FR" i="0" dirty="0">
              <a:solidFill>
                <a:srgbClr val="000000"/>
              </a:solidFill>
              <a:effectLst/>
              <a:latin typeface="Arial" panose="020B0604020202020204" pitchFamily="34" charset="0"/>
            </a:endParaRPr>
          </a:p>
        </p:txBody>
      </p:sp>
      <p:pic>
        <p:nvPicPr>
          <p:cNvPr id="3" name="Picture 4" descr="Cap Santé Entreprise">
            <a:extLst>
              <a:ext uri="{FF2B5EF4-FFF2-40B4-BE49-F238E27FC236}">
                <a16:creationId xmlns:a16="http://schemas.microsoft.com/office/drawing/2014/main" id="{455784C5-412A-A49A-E511-18A55B1FF0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0803" y="1448082"/>
            <a:ext cx="1398992" cy="139899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6" descr="Médecine globale &amp; intégrative à Paris - Centre Vitruve">
            <a:extLst>
              <a:ext uri="{FF2B5EF4-FFF2-40B4-BE49-F238E27FC236}">
                <a16:creationId xmlns:a16="http://schemas.microsoft.com/office/drawing/2014/main" id="{546FD416-35E8-8992-24E4-E64E10B563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6932" y="1578827"/>
            <a:ext cx="4290771" cy="979022"/>
          </a:xfrm>
          <a:prstGeom prst="rect">
            <a:avLst/>
          </a:prstGeom>
          <a:noFill/>
          <a:extLst>
            <a:ext uri="{909E8E84-426E-40DD-AFC4-6F175D3DCCD1}">
              <a14:hiddenFill xmlns:a14="http://schemas.microsoft.com/office/drawing/2010/main">
                <a:solidFill>
                  <a:srgbClr val="FFFFFF"/>
                </a:solidFill>
              </a14:hiddenFill>
            </a:ext>
          </a:extLst>
        </p:spPr>
      </p:pic>
      <p:sp>
        <p:nvSpPr>
          <p:cNvPr id="5" name="ZoneTexte 4">
            <a:extLst>
              <a:ext uri="{FF2B5EF4-FFF2-40B4-BE49-F238E27FC236}">
                <a16:creationId xmlns:a16="http://schemas.microsoft.com/office/drawing/2014/main" id="{7A095237-3750-B749-DA87-CA8AD754959C}"/>
              </a:ext>
            </a:extLst>
          </p:cNvPr>
          <p:cNvSpPr txBox="1"/>
          <p:nvPr/>
        </p:nvSpPr>
        <p:spPr>
          <a:xfrm>
            <a:off x="964559" y="2854407"/>
            <a:ext cx="9897030" cy="3416320"/>
          </a:xfrm>
          <a:prstGeom prst="rect">
            <a:avLst/>
          </a:prstGeom>
          <a:noFill/>
        </p:spPr>
        <p:txBody>
          <a:bodyPr wrap="square" rtlCol="0">
            <a:spAutoFit/>
          </a:bodyPr>
          <a:lstStyle/>
          <a:p>
            <a:r>
              <a:rPr lang="fr-FR" b="1" i="1" dirty="0">
                <a:solidFill>
                  <a:schemeClr val="accent5"/>
                </a:solidFill>
              </a:rPr>
              <a:t>Voyons « intégratif » </a:t>
            </a:r>
          </a:p>
          <a:p>
            <a:pPr marL="285750" indent="-285750">
              <a:buFont typeface="Wingdings" pitchFamily="2" charset="2"/>
              <a:buChar char="ü"/>
            </a:pPr>
            <a:r>
              <a:rPr lang="fr-FR" dirty="0"/>
              <a:t> Décliver la santé, le bien-être et le travail </a:t>
            </a:r>
          </a:p>
          <a:p>
            <a:r>
              <a:rPr lang="fr-FR" b="1" i="1" dirty="0">
                <a:solidFill>
                  <a:schemeClr val="accent5"/>
                </a:solidFill>
              </a:rPr>
              <a:t>Voyons « qualitatif »</a:t>
            </a:r>
          </a:p>
          <a:p>
            <a:pPr marL="285750" indent="-285750">
              <a:buFont typeface="Wingdings" pitchFamily="2" charset="2"/>
              <a:buChar char="ü"/>
            </a:pPr>
            <a:r>
              <a:rPr lang="fr-FR" dirty="0"/>
              <a:t> Assurer une sélection de pratiques complémentaires sérieuses et de praticiens qualitatifs par des experts dans le domaine  </a:t>
            </a:r>
          </a:p>
          <a:p>
            <a:r>
              <a:rPr lang="fr-FR" b="1" i="1" dirty="0">
                <a:solidFill>
                  <a:schemeClr val="accent5"/>
                </a:solidFill>
              </a:rPr>
              <a:t>Prévenons... </a:t>
            </a:r>
          </a:p>
          <a:p>
            <a:pPr marL="285750" indent="-285750">
              <a:buFont typeface="Wingdings" pitchFamily="2" charset="2"/>
              <a:buChar char="ü"/>
            </a:pPr>
            <a:r>
              <a:rPr lang="fr-FR" dirty="0"/>
              <a:t>Plutôt que « guérissons » !</a:t>
            </a:r>
          </a:p>
          <a:p>
            <a:r>
              <a:rPr lang="fr-FR" b="1" i="1" dirty="0">
                <a:solidFill>
                  <a:schemeClr val="accent5"/>
                </a:solidFill>
              </a:rPr>
              <a:t>Soyons Humaniste</a:t>
            </a:r>
          </a:p>
          <a:p>
            <a:pPr marL="285750" indent="-285750">
              <a:buFont typeface="Wingdings" pitchFamily="2" charset="2"/>
              <a:buChar char="ü"/>
            </a:pPr>
            <a:r>
              <a:rPr lang="fr-FR" dirty="0"/>
              <a:t> Rendre possible aux salariés un accès personnalisé au Bien-être pour donner du sens et développer des compétences</a:t>
            </a:r>
          </a:p>
          <a:p>
            <a:r>
              <a:rPr lang="fr-FR" b="1" i="1" dirty="0">
                <a:solidFill>
                  <a:schemeClr val="accent5"/>
                </a:solidFill>
              </a:rPr>
              <a:t>Créons du long terme</a:t>
            </a:r>
          </a:p>
          <a:p>
            <a:pPr marL="285750" indent="-285750">
              <a:buFont typeface="Wingdings" pitchFamily="2" charset="2"/>
              <a:buChar char="ü"/>
            </a:pPr>
            <a:r>
              <a:rPr lang="fr-FR" dirty="0"/>
              <a:t> Promouvoir une santé plus globale, humaine et durable </a:t>
            </a:r>
          </a:p>
        </p:txBody>
      </p:sp>
    </p:spTree>
    <p:extLst>
      <p:ext uri="{BB962C8B-B14F-4D97-AF65-F5344CB8AC3E}">
        <p14:creationId xmlns:p14="http://schemas.microsoft.com/office/powerpoint/2010/main" val="3702365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fade">
                                      <p:cBhvr>
                                        <p:cTn id="15" dur="500"/>
                                        <p:tgtEl>
                                          <p:spTgt spid="5">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5">
                                            <p:txEl>
                                              <p:pRg st="3" end="3"/>
                                            </p:txEl>
                                          </p:spTgt>
                                        </p:tgtEl>
                                        <p:attrNameLst>
                                          <p:attrName>style.visibility</p:attrName>
                                        </p:attrNameLst>
                                      </p:cBhvr>
                                      <p:to>
                                        <p:strVal val="visible"/>
                                      </p:to>
                                    </p:set>
                                    <p:animEffect transition="in" filter="fade">
                                      <p:cBhvr>
                                        <p:cTn id="18" dur="500"/>
                                        <p:tgtEl>
                                          <p:spTgt spid="5">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Effect transition="in" filter="fade">
                                      <p:cBhvr>
                                        <p:cTn id="23" dur="500"/>
                                        <p:tgtEl>
                                          <p:spTgt spid="5">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5">
                                            <p:txEl>
                                              <p:pRg st="5" end="5"/>
                                            </p:txEl>
                                          </p:spTgt>
                                        </p:tgtEl>
                                        <p:attrNameLst>
                                          <p:attrName>style.visibility</p:attrName>
                                        </p:attrNameLst>
                                      </p:cBhvr>
                                      <p:to>
                                        <p:strVal val="visible"/>
                                      </p:to>
                                    </p:set>
                                    <p:animEffect transition="in" filter="fade">
                                      <p:cBhvr>
                                        <p:cTn id="26" dur="500"/>
                                        <p:tgtEl>
                                          <p:spTgt spid="5">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animEffect transition="in" filter="fade">
                                      <p:cBhvr>
                                        <p:cTn id="31" dur="500"/>
                                        <p:tgtEl>
                                          <p:spTgt spid="5">
                                            <p:txEl>
                                              <p:pRg st="6" end="6"/>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5">
                                            <p:txEl>
                                              <p:pRg st="7" end="7"/>
                                            </p:txEl>
                                          </p:spTgt>
                                        </p:tgtEl>
                                        <p:attrNameLst>
                                          <p:attrName>style.visibility</p:attrName>
                                        </p:attrNameLst>
                                      </p:cBhvr>
                                      <p:to>
                                        <p:strVal val="visible"/>
                                      </p:to>
                                    </p:set>
                                    <p:animEffect transition="in" filter="fade">
                                      <p:cBhvr>
                                        <p:cTn id="34" dur="500"/>
                                        <p:tgtEl>
                                          <p:spTgt spid="5">
                                            <p:txEl>
                                              <p:pRg st="7" end="7"/>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5">
                                            <p:txEl>
                                              <p:pRg st="8" end="8"/>
                                            </p:txEl>
                                          </p:spTgt>
                                        </p:tgtEl>
                                        <p:attrNameLst>
                                          <p:attrName>style.visibility</p:attrName>
                                        </p:attrNameLst>
                                      </p:cBhvr>
                                      <p:to>
                                        <p:strVal val="visible"/>
                                      </p:to>
                                    </p:set>
                                    <p:animEffect transition="in" filter="fade">
                                      <p:cBhvr>
                                        <p:cTn id="39" dur="500"/>
                                        <p:tgtEl>
                                          <p:spTgt spid="5">
                                            <p:txEl>
                                              <p:pRg st="8" end="8"/>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5">
                                            <p:txEl>
                                              <p:pRg st="9" end="9"/>
                                            </p:txEl>
                                          </p:spTgt>
                                        </p:tgtEl>
                                        <p:attrNameLst>
                                          <p:attrName>style.visibility</p:attrName>
                                        </p:attrNameLst>
                                      </p:cBhvr>
                                      <p:to>
                                        <p:strVal val="visible"/>
                                      </p:to>
                                    </p:set>
                                    <p:animEffect transition="in" filter="fade">
                                      <p:cBhvr>
                                        <p:cTn id="42" dur="500"/>
                                        <p:tgtEl>
                                          <p:spTgt spid="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8ED7429-04EE-484E-AD20-59E26F0F7D11}"/>
              </a:ext>
            </a:extLst>
          </p:cNvPr>
          <p:cNvSpPr>
            <a:spLocks noGrp="1"/>
          </p:cNvSpPr>
          <p:nvPr>
            <p:ph type="title"/>
          </p:nvPr>
        </p:nvSpPr>
        <p:spPr>
          <a:xfrm>
            <a:off x="462579" y="482020"/>
            <a:ext cx="11150301" cy="850392"/>
          </a:xfrm>
        </p:spPr>
        <p:txBody>
          <a:bodyPr>
            <a:normAutofit/>
          </a:bodyPr>
          <a:lstStyle/>
          <a:p>
            <a:r>
              <a:rPr lang="fr-FR" sz="2800" dirty="0">
                <a:latin typeface="Calibri" panose="020F0502020204030204" pitchFamily="34" charset="0"/>
                <a:cs typeface="Calibri" panose="020F0502020204030204" pitchFamily="34" charset="0"/>
              </a:rPr>
              <a:t>Bibliographie</a:t>
            </a:r>
          </a:p>
        </p:txBody>
      </p:sp>
      <p:sp>
        <p:nvSpPr>
          <p:cNvPr id="3" name="Espace réservé du contenu 2">
            <a:extLst>
              <a:ext uri="{FF2B5EF4-FFF2-40B4-BE49-F238E27FC236}">
                <a16:creationId xmlns:a16="http://schemas.microsoft.com/office/drawing/2014/main" id="{1946640E-18E9-534D-9A0E-3B53687BB964}"/>
              </a:ext>
            </a:extLst>
          </p:cNvPr>
          <p:cNvSpPr>
            <a:spLocks noGrp="1"/>
          </p:cNvSpPr>
          <p:nvPr>
            <p:ph idx="1"/>
          </p:nvPr>
        </p:nvSpPr>
        <p:spPr>
          <a:xfrm>
            <a:off x="462579" y="1567543"/>
            <a:ext cx="11381590" cy="4504073"/>
          </a:xfrm>
        </p:spPr>
        <p:txBody>
          <a:bodyPr>
            <a:normAutofit fontScale="47500" lnSpcReduction="20000"/>
          </a:bodyPr>
          <a:lstStyle/>
          <a:p>
            <a:pPr marL="457200" indent="-457200">
              <a:buFont typeface="+mj-lt"/>
              <a:buAutoNum type="arabicPeriod"/>
            </a:pPr>
            <a:r>
              <a:rPr lang="fr-FR"/>
              <a:t>Howard </a:t>
            </a:r>
            <a:r>
              <a:rPr lang="fr-FR" dirty="0" err="1"/>
              <a:t>Kirschenbaum</a:t>
            </a:r>
            <a:r>
              <a:rPr lang="fr-FR" dirty="0"/>
              <a:t> et Valérie Land Henderson, L’Approche centrée sur la Personne. Anthologie de textes présentés par, Ed. </a:t>
            </a:r>
            <a:r>
              <a:rPr lang="fr-FR" dirty="0" err="1"/>
              <a:t>Randin</a:t>
            </a:r>
            <a:r>
              <a:rPr lang="fr-FR" dirty="0"/>
              <a:t>, Lausanne, 2001</a:t>
            </a:r>
          </a:p>
          <a:p>
            <a:pPr marL="457200" indent="-457200">
              <a:buFont typeface="+mj-lt"/>
              <a:buAutoNum type="arabicPeriod"/>
            </a:pPr>
            <a:r>
              <a:rPr lang="fr-FR" dirty="0"/>
              <a:t>Engel GL., « The </a:t>
            </a:r>
            <a:r>
              <a:rPr lang="fr-FR" dirty="0" err="1"/>
              <a:t>clinical</a:t>
            </a:r>
            <a:r>
              <a:rPr lang="fr-FR" dirty="0"/>
              <a:t> application of the biopsychosocial model  », </a:t>
            </a:r>
            <a:r>
              <a:rPr lang="fr-FR" i="1" dirty="0"/>
              <a:t>Am J </a:t>
            </a:r>
            <a:r>
              <a:rPr lang="fr-FR" i="1" dirty="0" err="1"/>
              <a:t>Psychiatry</a:t>
            </a:r>
            <a:r>
              <a:rPr lang="fr-FR" dirty="0"/>
              <a:t>, n</a:t>
            </a:r>
            <a:r>
              <a:rPr lang="fr-FR" baseline="30000" dirty="0"/>
              <a:t>o</a:t>
            </a:r>
            <a:r>
              <a:rPr lang="fr-FR" dirty="0"/>
              <a:t> 137,‎ 1980, p. 535-44</a:t>
            </a:r>
          </a:p>
          <a:p>
            <a:pPr marL="457200" indent="-457200">
              <a:buFont typeface="+mj-lt"/>
              <a:buAutoNum type="arabicPeriod"/>
            </a:pPr>
            <a:r>
              <a:rPr lang="fr-FR" dirty="0"/>
              <a:t>Haute Autorité de la Santé, Démarche centrée sur le patient. Information, conseil, éducation thérapeutique, suivi, mai 2015</a:t>
            </a:r>
          </a:p>
          <a:p>
            <a:pPr marL="457200" indent="-457200">
              <a:buFont typeface="+mj-lt"/>
              <a:buAutoNum type="arabicPeriod"/>
            </a:pPr>
            <a:r>
              <a:rPr lang="fr-FR" dirty="0"/>
              <a:t>Gueullette Jean-Marie, « Les paradoxes du recours aux médecines complémentaires », </a:t>
            </a:r>
            <a:r>
              <a:rPr lang="fr-FR" i="1" dirty="0"/>
              <a:t>Jusqu’à la mort accompagner la vie</a:t>
            </a:r>
            <a:r>
              <a:rPr lang="fr-FR" dirty="0"/>
              <a:t>, 2016/2 (N° 125), p. 23-33. DOI : 10.3917/jalmalv.125.0023. URL : </a:t>
            </a:r>
            <a:r>
              <a:rPr lang="fr-FR" dirty="0">
                <a:hlinkClick r:id="rId2"/>
              </a:rPr>
              <a:t>https://www.cairn.info/revue-jusqu-a-la-mort-accompagner-la-vie-2016-2-page-23.htm</a:t>
            </a:r>
            <a:endParaRPr lang="fr-FR" dirty="0"/>
          </a:p>
          <a:p>
            <a:pPr marL="457200" indent="-457200">
              <a:buFont typeface="+mj-lt"/>
              <a:buAutoNum type="arabicPeriod"/>
            </a:pPr>
            <a:r>
              <a:rPr lang="fr-FR" dirty="0"/>
              <a:t>Franck </a:t>
            </a:r>
            <a:r>
              <a:rPr lang="fr-FR" dirty="0" err="1"/>
              <a:t>Thiriat</a:t>
            </a:r>
            <a:r>
              <a:rPr lang="fr-FR" dirty="0"/>
              <a:t>. Le recours aux médecines complémentaires et alternatives en milieu rural. Sciences du Vivant [q-bio]. Thèse d’exercice, 2012.</a:t>
            </a:r>
          </a:p>
          <a:p>
            <a:pPr marL="457200" indent="-457200">
              <a:buFont typeface="+mj-lt"/>
              <a:buAutoNum type="arabicPeriod"/>
            </a:pPr>
            <a:r>
              <a:rPr lang="fr-FR" dirty="0"/>
              <a:t>Ministère des solidarités et de la santé « Les pratiques de soins non conventionnelles » 13 juin 2017, page internet consultée le 24/10/2021 </a:t>
            </a:r>
            <a:r>
              <a:rPr lang="fr-FR" dirty="0">
                <a:hlinkClick r:id="rId3"/>
              </a:rPr>
              <a:t>https://solidarites-sante.gouv.fr/soins-et-maladies/qualite-des-soins-et-pratiques/securite/article/les-pratiques-de-soins-non-conventionnelles</a:t>
            </a:r>
            <a:endParaRPr lang="fr-FR" dirty="0"/>
          </a:p>
          <a:p>
            <a:pPr marL="457200" indent="-457200">
              <a:buFont typeface="+mj-lt"/>
              <a:buAutoNum type="arabicPeriod"/>
            </a:pPr>
            <a:r>
              <a:rPr lang="fr-FR" dirty="0"/>
              <a:t>France </a:t>
            </a:r>
            <a:r>
              <a:rPr lang="fr-FR" dirty="0" err="1"/>
              <a:t>Assos</a:t>
            </a:r>
            <a:r>
              <a:rPr lang="fr-FR" dirty="0"/>
              <a:t> Santé La voix des Usagers « de quoi les médecines complémentaires et alternatives sont elles le nom ? » 31 mai 2018, page internet consultée le 24/10/2021 </a:t>
            </a:r>
            <a:r>
              <a:rPr lang="fr-FR" dirty="0">
                <a:hlinkClick r:id="rId4"/>
              </a:rPr>
              <a:t>https://www.france-assos-sante.org/2018/05/31/de-quoi-les-medecines-complementaires-et-alternatives-sont-elles-le-nom/</a:t>
            </a:r>
            <a:endParaRPr lang="fr-FR" dirty="0"/>
          </a:p>
          <a:p>
            <a:pPr marL="457200" indent="-457200">
              <a:buFont typeface="+mj-lt"/>
              <a:buAutoNum type="arabicPeriod"/>
            </a:pPr>
            <a:r>
              <a:rPr lang="fr-FR" dirty="0"/>
              <a:t>Daniel BONTOUX, Daniel COUTURIER, Charles-Joël MENKÈS. Thérapies complémentaires — acupuncture, hypnose, ostéopathie, tai-chi — leur place parmi les ressources de soins. Bull. Acad. </a:t>
            </a:r>
            <a:r>
              <a:rPr lang="fr-FR" dirty="0" err="1"/>
              <a:t>Natle</a:t>
            </a:r>
            <a:r>
              <a:rPr lang="fr-FR" dirty="0"/>
              <a:t> Méd., 2013, 197, no 3, 717-757.</a:t>
            </a:r>
          </a:p>
          <a:p>
            <a:pPr marL="457200" indent="-457200">
              <a:buFont typeface="+mj-lt"/>
              <a:buAutoNum type="arabicPeriod"/>
            </a:pPr>
            <a:r>
              <a:rPr lang="fr-FR" dirty="0"/>
              <a:t>Les effets objectivables de la décision médicale partagée, une revue systématique de la littérature / par Sophie Vallot ; [sous la direction de] Jonathan </a:t>
            </a:r>
            <a:r>
              <a:rPr lang="fr-FR" dirty="0" err="1"/>
              <a:t>Yana</a:t>
            </a:r>
            <a:r>
              <a:rPr lang="fr-FR" dirty="0"/>
              <a:t>, Adrian </a:t>
            </a:r>
            <a:r>
              <a:rPr lang="fr-FR" dirty="0" err="1"/>
              <a:t>Chaboche</a:t>
            </a:r>
            <a:r>
              <a:rPr lang="fr-FR" dirty="0"/>
              <a:t> - Thèse d'exercice de médecine : Médecine générale : UPEC : 2015</a:t>
            </a:r>
          </a:p>
          <a:p>
            <a:pPr marL="457200" indent="-457200">
              <a:buFont typeface="+mj-lt"/>
              <a:buAutoNum type="arabicPeriod"/>
            </a:pPr>
            <a:r>
              <a:rPr lang="fr-FR" dirty="0"/>
              <a:t>Stacey D, Bennett CL, Barry MJ, Col NF, Eden KB, Holmes-</a:t>
            </a:r>
            <a:r>
              <a:rPr lang="fr-FR" dirty="0" err="1"/>
              <a:t>Rovner</a:t>
            </a:r>
            <a:r>
              <a:rPr lang="fr-FR" dirty="0"/>
              <a:t> M, et al. </a:t>
            </a:r>
            <a:r>
              <a:rPr lang="fr-FR" dirty="0" err="1"/>
              <a:t>Decision</a:t>
            </a:r>
            <a:r>
              <a:rPr lang="fr-FR" dirty="0"/>
              <a:t> </a:t>
            </a:r>
            <a:r>
              <a:rPr lang="fr-FR" dirty="0" err="1"/>
              <a:t>aids</a:t>
            </a:r>
            <a:r>
              <a:rPr lang="fr-FR" dirty="0"/>
              <a:t> for people </a:t>
            </a:r>
            <a:r>
              <a:rPr lang="fr-FR" dirty="0" err="1"/>
              <a:t>facing</a:t>
            </a:r>
            <a:r>
              <a:rPr lang="fr-FR" dirty="0"/>
              <a:t> </a:t>
            </a:r>
            <a:r>
              <a:rPr lang="fr-FR" dirty="0" err="1"/>
              <a:t>health</a:t>
            </a:r>
            <a:r>
              <a:rPr lang="fr-FR" dirty="0"/>
              <a:t> </a:t>
            </a:r>
            <a:r>
              <a:rPr lang="fr-FR" dirty="0" err="1"/>
              <a:t>treatment</a:t>
            </a:r>
            <a:r>
              <a:rPr lang="fr-FR" dirty="0"/>
              <a:t> or screening </a:t>
            </a:r>
            <a:r>
              <a:rPr lang="fr-FR" dirty="0" err="1"/>
              <a:t>decisions</a:t>
            </a:r>
            <a:r>
              <a:rPr lang="fr-FR" dirty="0"/>
              <a:t>. Cochrane </a:t>
            </a:r>
            <a:r>
              <a:rPr lang="fr-FR" dirty="0" err="1"/>
              <a:t>Database</a:t>
            </a:r>
            <a:r>
              <a:rPr lang="fr-FR" dirty="0"/>
              <a:t> </a:t>
            </a:r>
            <a:r>
              <a:rPr lang="fr-FR" dirty="0" err="1"/>
              <a:t>Syst</a:t>
            </a:r>
            <a:r>
              <a:rPr lang="fr-FR" dirty="0"/>
              <a:t> </a:t>
            </a:r>
            <a:r>
              <a:rPr lang="fr-FR" dirty="0" err="1"/>
              <a:t>Rev</a:t>
            </a:r>
            <a:r>
              <a:rPr lang="fr-FR" dirty="0"/>
              <a:t> 2011;10:CD001431</a:t>
            </a:r>
          </a:p>
          <a:p>
            <a:pPr marL="457200" indent="-457200">
              <a:buFont typeface="+mj-lt"/>
              <a:buAutoNum type="arabicPeriod"/>
            </a:pPr>
            <a:r>
              <a:rPr lang="fr-FR" dirty="0"/>
              <a:t>Les effets objectivables de l'empathie en médecine : une revue systématique de la littérature / par Louis Cortes ; [sous la direction de] Adrian </a:t>
            </a:r>
            <a:r>
              <a:rPr lang="fr-FR" dirty="0" err="1"/>
              <a:t>Chaboche</a:t>
            </a:r>
            <a:r>
              <a:rPr lang="fr-FR" dirty="0"/>
              <a:t>, Jonathan </a:t>
            </a:r>
            <a:r>
              <a:rPr lang="fr-FR" dirty="0" err="1"/>
              <a:t>Yana</a:t>
            </a:r>
            <a:r>
              <a:rPr lang="fr-FR" dirty="0"/>
              <a:t> - Thèse d'exercice de médecine : Médecine générale : UPEC : 2016</a:t>
            </a:r>
          </a:p>
          <a:p>
            <a:pPr marL="457200" indent="-457200">
              <a:buFont typeface="+mj-lt"/>
              <a:buAutoNum type="arabicPeriod"/>
            </a:pPr>
            <a:r>
              <a:rPr lang="fr-FR" dirty="0"/>
              <a:t>Haute Autorité de Santé, « Patients et professionnels de santé : décider ensemble », Etats des lieux, octobre 2013 </a:t>
            </a:r>
          </a:p>
          <a:p>
            <a:pPr>
              <a:buFont typeface="Wingdings" pitchFamily="2" charset="2"/>
              <a:buChar char="§"/>
            </a:pPr>
            <a:endParaRPr lang="fr-FR" dirty="0"/>
          </a:p>
          <a:p>
            <a:pPr lvl="2">
              <a:buFont typeface="Courier New" panose="02070309020205020404" pitchFamily="49" charset="0"/>
              <a:buChar char="o"/>
            </a:pPr>
            <a:endParaRPr lang="fr-FR" sz="1600" b="1" dirty="0"/>
          </a:p>
          <a:p>
            <a:pPr lvl="1">
              <a:buFont typeface="Wingdings" pitchFamily="2" charset="2"/>
              <a:buChar char="§"/>
            </a:pPr>
            <a:endParaRPr lang="fr-FR" sz="1800" dirty="0"/>
          </a:p>
        </p:txBody>
      </p:sp>
    </p:spTree>
    <p:extLst>
      <p:ext uri="{BB962C8B-B14F-4D97-AF65-F5344CB8AC3E}">
        <p14:creationId xmlns:p14="http://schemas.microsoft.com/office/powerpoint/2010/main" val="8909072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8ED7429-04EE-484E-AD20-59E26F0F7D11}"/>
              </a:ext>
            </a:extLst>
          </p:cNvPr>
          <p:cNvSpPr>
            <a:spLocks noGrp="1"/>
          </p:cNvSpPr>
          <p:nvPr>
            <p:ph type="title"/>
          </p:nvPr>
        </p:nvSpPr>
        <p:spPr>
          <a:xfrm>
            <a:off x="462579" y="795528"/>
            <a:ext cx="11150301" cy="850392"/>
          </a:xfrm>
        </p:spPr>
        <p:txBody>
          <a:bodyPr>
            <a:normAutofit fontScale="90000"/>
          </a:bodyPr>
          <a:lstStyle/>
          <a:p>
            <a:r>
              <a:rPr lang="fr-FR" sz="2800" dirty="0">
                <a:solidFill>
                  <a:srgbClr val="FF840C"/>
                </a:solidFill>
                <a:latin typeface="Calibri" panose="020F0502020204030204" pitchFamily="34" charset="0"/>
                <a:cs typeface="Calibri" panose="020F0502020204030204" pitchFamily="34" charset="0"/>
              </a:rPr>
              <a:t>Qu’est ce que l’Approche globale en sante ?</a:t>
            </a:r>
          </a:p>
        </p:txBody>
      </p:sp>
      <p:sp>
        <p:nvSpPr>
          <p:cNvPr id="3" name="Espace réservé du contenu 2">
            <a:extLst>
              <a:ext uri="{FF2B5EF4-FFF2-40B4-BE49-F238E27FC236}">
                <a16:creationId xmlns:a16="http://schemas.microsoft.com/office/drawing/2014/main" id="{1946640E-18E9-534D-9A0E-3B53687BB964}"/>
              </a:ext>
            </a:extLst>
          </p:cNvPr>
          <p:cNvSpPr>
            <a:spLocks noGrp="1"/>
          </p:cNvSpPr>
          <p:nvPr>
            <p:ph idx="1"/>
          </p:nvPr>
        </p:nvSpPr>
        <p:spPr>
          <a:xfrm>
            <a:off x="462579" y="2112264"/>
            <a:ext cx="11381590" cy="3959352"/>
          </a:xfrm>
        </p:spPr>
        <p:txBody>
          <a:bodyPr>
            <a:normAutofit/>
          </a:bodyPr>
          <a:lstStyle/>
          <a:p>
            <a:pPr>
              <a:buFont typeface="Wingdings" pitchFamily="2" charset="2"/>
              <a:buChar char="§"/>
            </a:pPr>
            <a:r>
              <a:rPr lang="fr-FR" sz="1800" b="1" dirty="0"/>
              <a:t>Un concept récent... ?</a:t>
            </a:r>
            <a:endParaRPr lang="fr-FR" sz="1800" b="1" i="1" dirty="0"/>
          </a:p>
          <a:p>
            <a:pPr lvl="1"/>
            <a:r>
              <a:rPr lang="fr-FR" i="1" dirty="0"/>
              <a:t> médecine globale, holistique, préventive, psychosomatique...</a:t>
            </a:r>
          </a:p>
          <a:p>
            <a:pPr marL="0" indent="0">
              <a:buNone/>
            </a:pPr>
            <a:r>
              <a:rPr lang="fr-FR" b="1" i="1" dirty="0"/>
              <a:t>  ... Ou pas :</a:t>
            </a:r>
          </a:p>
          <a:p>
            <a:pPr marL="457200" lvl="1" indent="0">
              <a:buNone/>
            </a:pPr>
            <a:r>
              <a:rPr lang="fr-FR" i="1" dirty="0"/>
              <a:t>De même qu'on ne peut soigner l'</a:t>
            </a:r>
            <a:r>
              <a:rPr lang="fr-FR" i="1" dirty="0" err="1"/>
              <a:t>oeil</a:t>
            </a:r>
            <a:r>
              <a:rPr lang="fr-FR" i="1" dirty="0"/>
              <a:t>, sans soigner la tête, ni la tête, sans soigner le corps, de même, on ne peut soigner le corps sans soigner l'âme. Et c'est pourquoi la plupart des pathologies sont au-delà des compétences des médecins grecs, parce qu'ils négligent la totalité, parce que si le tout est en mauvais état, il est impossible de faire qu'une  partie soit en bon état. </a:t>
            </a:r>
          </a:p>
          <a:p>
            <a:pPr marL="457200" lvl="1" indent="0" algn="r">
              <a:buNone/>
            </a:pPr>
            <a:r>
              <a:rPr lang="fr-FR" dirty="0" err="1"/>
              <a:t>Charmide</a:t>
            </a:r>
            <a:r>
              <a:rPr lang="fr-FR" dirty="0"/>
              <a:t>, de Platon (-390 av. J.-C.)</a:t>
            </a:r>
            <a:endParaRPr lang="fr-FR" i="1" dirty="0"/>
          </a:p>
          <a:p>
            <a:pPr lvl="1">
              <a:buFont typeface="Wingdings" pitchFamily="2" charset="2"/>
              <a:buChar char="§"/>
            </a:pPr>
            <a:endParaRPr lang="fr-FR" sz="1800" dirty="0"/>
          </a:p>
          <a:p>
            <a:pPr lvl="1">
              <a:buFont typeface="Wingdings" pitchFamily="2" charset="2"/>
              <a:buChar char="§"/>
            </a:pPr>
            <a:endParaRPr lang="fr-FR" b="1" i="1" dirty="0"/>
          </a:p>
          <a:p>
            <a:pPr lvl="1">
              <a:buFont typeface="Wingdings" pitchFamily="2" charset="2"/>
              <a:buChar char="§"/>
            </a:pPr>
            <a:endParaRPr lang="fr-FR" sz="1800" dirty="0"/>
          </a:p>
          <a:p>
            <a:pPr lvl="1">
              <a:buFont typeface="Wingdings" pitchFamily="2" charset="2"/>
              <a:buChar char="§"/>
            </a:pPr>
            <a:endParaRPr lang="fr-FR" sz="1800" dirty="0"/>
          </a:p>
        </p:txBody>
      </p:sp>
    </p:spTree>
    <p:extLst>
      <p:ext uri="{BB962C8B-B14F-4D97-AF65-F5344CB8AC3E}">
        <p14:creationId xmlns:p14="http://schemas.microsoft.com/office/powerpoint/2010/main" val="393817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8ED7429-04EE-484E-AD20-59E26F0F7D11}"/>
              </a:ext>
            </a:extLst>
          </p:cNvPr>
          <p:cNvSpPr>
            <a:spLocks noGrp="1"/>
          </p:cNvSpPr>
          <p:nvPr>
            <p:ph type="title"/>
          </p:nvPr>
        </p:nvSpPr>
        <p:spPr>
          <a:xfrm>
            <a:off x="462579" y="795528"/>
            <a:ext cx="11150301" cy="850392"/>
          </a:xfrm>
        </p:spPr>
        <p:txBody>
          <a:bodyPr>
            <a:normAutofit fontScale="90000"/>
          </a:bodyPr>
          <a:lstStyle/>
          <a:p>
            <a:r>
              <a:rPr lang="fr-FR" sz="2800" dirty="0">
                <a:solidFill>
                  <a:srgbClr val="FF840C"/>
                </a:solidFill>
                <a:latin typeface="Calibri" panose="020F0502020204030204" pitchFamily="34" charset="0"/>
                <a:cs typeface="Calibri" panose="020F0502020204030204" pitchFamily="34" charset="0"/>
              </a:rPr>
              <a:t>Qu’est ce que l’Approche globale en sante ?</a:t>
            </a:r>
          </a:p>
        </p:txBody>
      </p:sp>
      <p:sp>
        <p:nvSpPr>
          <p:cNvPr id="3" name="Espace réservé du contenu 2">
            <a:extLst>
              <a:ext uri="{FF2B5EF4-FFF2-40B4-BE49-F238E27FC236}">
                <a16:creationId xmlns:a16="http://schemas.microsoft.com/office/drawing/2014/main" id="{1946640E-18E9-534D-9A0E-3B53687BB964}"/>
              </a:ext>
            </a:extLst>
          </p:cNvPr>
          <p:cNvSpPr>
            <a:spLocks noGrp="1"/>
          </p:cNvSpPr>
          <p:nvPr>
            <p:ph idx="1"/>
          </p:nvPr>
        </p:nvSpPr>
        <p:spPr>
          <a:xfrm>
            <a:off x="462579" y="2112264"/>
            <a:ext cx="11381590" cy="3959352"/>
          </a:xfrm>
        </p:spPr>
        <p:txBody>
          <a:bodyPr>
            <a:normAutofit/>
          </a:bodyPr>
          <a:lstStyle/>
          <a:p>
            <a:pPr marL="0" indent="0">
              <a:buNone/>
            </a:pPr>
            <a:r>
              <a:rPr lang="fr-FR" sz="1800" b="1" dirty="0"/>
              <a:t>Temps contemporain : </a:t>
            </a:r>
          </a:p>
          <a:p>
            <a:pPr>
              <a:buFont typeface="Wingdings" pitchFamily="2" charset="2"/>
              <a:buChar char="§"/>
            </a:pPr>
            <a:r>
              <a:rPr lang="fr-FR" dirty="0">
                <a:solidFill>
                  <a:srgbClr val="EF7126"/>
                </a:solidFill>
              </a:rPr>
              <a:t>Carl Rogers </a:t>
            </a:r>
            <a:r>
              <a:rPr lang="fr-FR" dirty="0"/>
              <a:t>(1902-1987) [1] : </a:t>
            </a:r>
          </a:p>
          <a:p>
            <a:pPr lvl="1">
              <a:buFont typeface="Wingdings" pitchFamily="2" charset="2"/>
              <a:buChar char="Ø"/>
            </a:pPr>
            <a:r>
              <a:rPr lang="fr-FR" dirty="0"/>
              <a:t> Psychologue humaniste développe le concept </a:t>
            </a:r>
            <a:r>
              <a:rPr lang="fr-FR" b="1" dirty="0"/>
              <a:t>d’Approche Centrée sur la Personne</a:t>
            </a:r>
            <a:r>
              <a:rPr lang="fr-FR" dirty="0"/>
              <a:t> (1942)</a:t>
            </a:r>
          </a:p>
          <a:p>
            <a:pPr lvl="1">
              <a:buFont typeface="Wingdings" pitchFamily="2" charset="2"/>
              <a:buChar char="Ø"/>
            </a:pPr>
            <a:r>
              <a:rPr lang="fr-FR" dirty="0"/>
              <a:t> 3 compétences du praticien dans la relation thérapeutique : </a:t>
            </a:r>
            <a:br>
              <a:rPr lang="fr-FR" dirty="0"/>
            </a:br>
            <a:r>
              <a:rPr lang="fr-FR" dirty="0"/>
              <a:t>Empathie, Congruence/Présence, Regard positif inconditionnel</a:t>
            </a:r>
          </a:p>
          <a:p>
            <a:pPr lvl="1">
              <a:buFont typeface="Wingdings" pitchFamily="2" charset="2"/>
              <a:buChar char="Ø"/>
            </a:pPr>
            <a:r>
              <a:rPr lang="fr-FR" dirty="0"/>
              <a:t> Et d’autres penseurs du courant humaniste : </a:t>
            </a:r>
            <a:r>
              <a:rPr lang="fr-FR" i="1" dirty="0"/>
              <a:t>A. Maslow, R. </a:t>
            </a:r>
            <a:r>
              <a:rPr lang="fr-FR" i="1" dirty="0" err="1"/>
              <a:t>Vittoz</a:t>
            </a:r>
            <a:r>
              <a:rPr lang="fr-FR" i="1" dirty="0"/>
              <a:t>, M. Erickson, A. </a:t>
            </a:r>
            <a:r>
              <a:rPr lang="fr-FR" i="1" dirty="0" err="1"/>
              <a:t>Caycedo</a:t>
            </a:r>
            <a:r>
              <a:rPr lang="fr-FR" i="1" dirty="0"/>
              <a:t>...</a:t>
            </a:r>
          </a:p>
          <a:p>
            <a:pPr lvl="1">
              <a:buFont typeface="Wingdings" pitchFamily="2" charset="2"/>
              <a:buChar char="Ø"/>
            </a:pPr>
            <a:endParaRPr lang="fr-FR" dirty="0"/>
          </a:p>
          <a:p>
            <a:pPr>
              <a:buFont typeface="Wingdings" pitchFamily="2" charset="2"/>
              <a:buChar char="§"/>
            </a:pPr>
            <a:r>
              <a:rPr lang="fr-FR" dirty="0">
                <a:solidFill>
                  <a:srgbClr val="EF7126"/>
                </a:solidFill>
              </a:rPr>
              <a:t>George L. Engel </a:t>
            </a:r>
            <a:r>
              <a:rPr lang="fr-FR" dirty="0"/>
              <a:t>(1913-1999) [2] : </a:t>
            </a:r>
          </a:p>
          <a:p>
            <a:pPr lvl="1">
              <a:buFont typeface="Wingdings" pitchFamily="2" charset="2"/>
              <a:buChar char="Ø"/>
            </a:pPr>
            <a:r>
              <a:rPr lang="fr-FR" dirty="0"/>
              <a:t> Modèle théorique &amp; pratique </a:t>
            </a:r>
            <a:r>
              <a:rPr lang="fr-FR" b="1" dirty="0"/>
              <a:t>Bio-psycho-social </a:t>
            </a:r>
            <a:r>
              <a:rPr lang="fr-FR" dirty="0"/>
              <a:t>(1977)</a:t>
            </a:r>
            <a:endParaRPr lang="fr-FR" b="1" dirty="0"/>
          </a:p>
          <a:p>
            <a:pPr lvl="1">
              <a:buFont typeface="Wingdings" pitchFamily="2" charset="2"/>
              <a:buChar char="§"/>
            </a:pPr>
            <a:endParaRPr lang="fr-FR" sz="1800" dirty="0"/>
          </a:p>
          <a:p>
            <a:pPr lvl="1">
              <a:buFont typeface="Wingdings" pitchFamily="2" charset="2"/>
              <a:buChar char="§"/>
            </a:pPr>
            <a:endParaRPr lang="fr-FR" b="1" i="1" dirty="0"/>
          </a:p>
          <a:p>
            <a:pPr lvl="1">
              <a:buFont typeface="Wingdings" pitchFamily="2" charset="2"/>
              <a:buChar char="§"/>
            </a:pPr>
            <a:endParaRPr lang="fr-FR" sz="1800" dirty="0"/>
          </a:p>
          <a:p>
            <a:pPr lvl="1">
              <a:buFont typeface="Wingdings" pitchFamily="2" charset="2"/>
              <a:buChar char="§"/>
            </a:pPr>
            <a:endParaRPr lang="fr-FR" sz="1800" dirty="0"/>
          </a:p>
        </p:txBody>
      </p:sp>
    </p:spTree>
    <p:extLst>
      <p:ext uri="{BB962C8B-B14F-4D97-AF65-F5344CB8AC3E}">
        <p14:creationId xmlns:p14="http://schemas.microsoft.com/office/powerpoint/2010/main" val="2805277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Effect transition="in" filter="fade">
                                      <p:cBhvr>
                                        <p:cTn id="25"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E3CBB9B1-7B7D-4BA1-A1AF-572168B395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88ED7429-04EE-484E-AD20-59E26F0F7D11}"/>
              </a:ext>
            </a:extLst>
          </p:cNvPr>
          <p:cNvSpPr>
            <a:spLocks noGrp="1"/>
          </p:cNvSpPr>
          <p:nvPr>
            <p:ph type="title"/>
          </p:nvPr>
        </p:nvSpPr>
        <p:spPr>
          <a:xfrm>
            <a:off x="8643193" y="457201"/>
            <a:ext cx="3091607" cy="1727643"/>
          </a:xfrm>
        </p:spPr>
        <p:txBody>
          <a:bodyPr anchor="b">
            <a:normAutofit/>
          </a:bodyPr>
          <a:lstStyle/>
          <a:p>
            <a:pPr marL="0" indent="0" algn="ctr">
              <a:buNone/>
            </a:pPr>
            <a:r>
              <a:rPr lang="fr-FR" sz="2000" dirty="0"/>
              <a:t>Concept de </a:t>
            </a:r>
            <a:r>
              <a:rPr lang="fr-FR" sz="2000" b="1" dirty="0">
                <a:solidFill>
                  <a:srgbClr val="EF7126"/>
                </a:solidFill>
              </a:rPr>
              <a:t>COMPLEXITE</a:t>
            </a:r>
            <a:r>
              <a:rPr lang="fr-FR" sz="2000" b="1" dirty="0"/>
              <a:t> </a:t>
            </a:r>
            <a:r>
              <a:rPr lang="fr-FR" sz="2000" dirty="0"/>
              <a:t>en médecine :</a:t>
            </a:r>
          </a:p>
        </p:txBody>
      </p:sp>
      <p:pic>
        <p:nvPicPr>
          <p:cNvPr id="1026" name="Picture 2" descr="La consultation conjointe médico-psychologique dans la prise en charge de l  acouphène. - PDF Free Download">
            <a:extLst>
              <a:ext uri="{FF2B5EF4-FFF2-40B4-BE49-F238E27FC236}">
                <a16:creationId xmlns:a16="http://schemas.microsoft.com/office/drawing/2014/main" id="{C7EE099C-BA05-A24F-A0C5-E3BC96FD068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82" r="3640"/>
          <a:stretch/>
        </p:blipFill>
        <p:spPr bwMode="auto">
          <a:xfrm>
            <a:off x="20" y="431"/>
            <a:ext cx="8115280" cy="6408311"/>
          </a:xfrm>
          <a:prstGeom prst="rect">
            <a:avLst/>
          </a:prstGeom>
          <a:noFill/>
          <a:extLst>
            <a:ext uri="{909E8E84-426E-40DD-AFC4-6F175D3DCCD1}">
              <a14:hiddenFill xmlns:a14="http://schemas.microsoft.com/office/drawing/2010/main">
                <a:solidFill>
                  <a:srgbClr val="FFFFFF"/>
                </a:solidFill>
              </a14:hiddenFill>
            </a:ext>
          </a:extLst>
        </p:spPr>
      </p:pic>
      <p:sp>
        <p:nvSpPr>
          <p:cNvPr id="3" name="Espace réservé du contenu 2">
            <a:extLst>
              <a:ext uri="{FF2B5EF4-FFF2-40B4-BE49-F238E27FC236}">
                <a16:creationId xmlns:a16="http://schemas.microsoft.com/office/drawing/2014/main" id="{1946640E-18E9-534D-9A0E-3B53687BB964}"/>
              </a:ext>
            </a:extLst>
          </p:cNvPr>
          <p:cNvSpPr>
            <a:spLocks noGrp="1"/>
          </p:cNvSpPr>
          <p:nvPr>
            <p:ph idx="1"/>
          </p:nvPr>
        </p:nvSpPr>
        <p:spPr>
          <a:xfrm>
            <a:off x="8386763" y="2530549"/>
            <a:ext cx="3614737" cy="3527352"/>
          </a:xfrm>
          <a:ln w="66675">
            <a:solidFill>
              <a:srgbClr val="CA9CB9"/>
            </a:solidFill>
          </a:ln>
        </p:spPr>
        <p:txBody>
          <a:bodyPr>
            <a:normAutofit/>
          </a:bodyPr>
          <a:lstStyle/>
          <a:p>
            <a:pPr marL="457200" lvl="1" indent="0">
              <a:buNone/>
            </a:pPr>
            <a:endParaRPr lang="fr-FR" sz="1400" dirty="0"/>
          </a:p>
          <a:p>
            <a:pPr marL="0" indent="0" algn="ctr">
              <a:buNone/>
            </a:pPr>
            <a:endParaRPr lang="fr-FR" sz="1400" dirty="0"/>
          </a:p>
          <a:p>
            <a:pPr marL="0" indent="0" algn="ctr">
              <a:buNone/>
            </a:pPr>
            <a:r>
              <a:rPr lang="fr-FR" sz="1600" i="1" dirty="0"/>
              <a:t>La santé d’un individu n’est pas seulement somme de ses parties biologiques, psychiques et sociales,</a:t>
            </a:r>
          </a:p>
          <a:p>
            <a:pPr marL="0" indent="0" algn="ctr">
              <a:buNone/>
            </a:pPr>
            <a:r>
              <a:rPr lang="fr-FR" sz="1600" i="1" dirty="0"/>
              <a:t> car il faut y ajouter un processus dynamique qu’est la somme des interactions entre toutes ces parties pour faire un tout. </a:t>
            </a:r>
          </a:p>
          <a:p>
            <a:pPr lvl="1">
              <a:buFont typeface="Wingdings" pitchFamily="2" charset="2"/>
              <a:buChar char="§"/>
            </a:pPr>
            <a:endParaRPr lang="fr-FR" sz="1400" dirty="0"/>
          </a:p>
        </p:txBody>
      </p:sp>
      <p:sp>
        <p:nvSpPr>
          <p:cNvPr id="73" name="Rectangle 72">
            <a:extLst>
              <a:ext uri="{FF2B5EF4-FFF2-40B4-BE49-F238E27FC236}">
                <a16:creationId xmlns:a16="http://schemas.microsoft.com/office/drawing/2014/main" id="{907741FC-B544-4A6E-B831-6789D0423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6408741"/>
            <a:ext cx="12191998" cy="449257"/>
          </a:xfrm>
          <a:prstGeom prst="rect">
            <a:avLst/>
          </a:prstGeom>
          <a:gradFill>
            <a:gsLst>
              <a:gs pos="34000">
                <a:schemeClr val="accent4">
                  <a:alpha val="73000"/>
                </a:schemeClr>
              </a:gs>
              <a:gs pos="100000">
                <a:schemeClr val="accent5">
                  <a:alpha val="89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3F0BE7ED-7814-4273-B18A-F26CC038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8314"/>
            <a:ext cx="8115300" cy="449258"/>
          </a:xfrm>
          <a:prstGeom prst="rect">
            <a:avLst/>
          </a:prstGeom>
          <a:gradFill>
            <a:gsLst>
              <a:gs pos="22000">
                <a:schemeClr val="accent5">
                  <a:lumMod val="60000"/>
                  <a:lumOff val="40000"/>
                  <a:alpha val="55000"/>
                </a:schemeClr>
              </a:gs>
              <a:gs pos="99000">
                <a:schemeClr val="accent2"/>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rme libre 4">
            <a:extLst>
              <a:ext uri="{FF2B5EF4-FFF2-40B4-BE49-F238E27FC236}">
                <a16:creationId xmlns:a16="http://schemas.microsoft.com/office/drawing/2014/main" id="{17B66749-D35D-234C-94AC-5E8DC2EE8E22}"/>
              </a:ext>
            </a:extLst>
          </p:cNvPr>
          <p:cNvSpPr/>
          <p:nvPr/>
        </p:nvSpPr>
        <p:spPr>
          <a:xfrm>
            <a:off x="2523281" y="1851949"/>
            <a:ext cx="3102015" cy="2754775"/>
          </a:xfrm>
          <a:custGeom>
            <a:avLst/>
            <a:gdLst>
              <a:gd name="connsiteX0" fmla="*/ 1493134 w 3102015"/>
              <a:gd name="connsiteY0" fmla="*/ 0 h 2754775"/>
              <a:gd name="connsiteX1" fmla="*/ 972273 w 3102015"/>
              <a:gd name="connsiteY1" fmla="*/ 1284790 h 2754775"/>
              <a:gd name="connsiteX2" fmla="*/ 0 w 3102015"/>
              <a:gd name="connsiteY2" fmla="*/ 2754775 h 2754775"/>
              <a:gd name="connsiteX3" fmla="*/ 1551008 w 3102015"/>
              <a:gd name="connsiteY3" fmla="*/ 2384385 h 2754775"/>
              <a:gd name="connsiteX4" fmla="*/ 3102015 w 3102015"/>
              <a:gd name="connsiteY4" fmla="*/ 2662178 h 2754775"/>
              <a:gd name="connsiteX5" fmla="*/ 2083443 w 3102015"/>
              <a:gd name="connsiteY5" fmla="*/ 1250066 h 2754775"/>
              <a:gd name="connsiteX6" fmla="*/ 1493134 w 3102015"/>
              <a:gd name="connsiteY6" fmla="*/ 0 h 275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02015" h="2754775">
                <a:moveTo>
                  <a:pt x="1493134" y="0"/>
                </a:moveTo>
                <a:lnTo>
                  <a:pt x="972273" y="1284790"/>
                </a:lnTo>
                <a:lnTo>
                  <a:pt x="0" y="2754775"/>
                </a:lnTo>
                <a:lnTo>
                  <a:pt x="1551008" y="2384385"/>
                </a:lnTo>
                <a:lnTo>
                  <a:pt x="3102015" y="2662178"/>
                </a:lnTo>
                <a:lnTo>
                  <a:pt x="2083443" y="1250066"/>
                </a:lnTo>
                <a:lnTo>
                  <a:pt x="1493134" y="0"/>
                </a:lnTo>
                <a:close/>
              </a:path>
            </a:pathLst>
          </a:custGeom>
          <a:solidFill>
            <a:schemeClr val="accent1">
              <a:alpha val="33509"/>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236712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dissolv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dissolv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5E4AB72-1C42-427F-801C-32A12FD69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88ED7429-04EE-484E-AD20-59E26F0F7D11}"/>
              </a:ext>
            </a:extLst>
          </p:cNvPr>
          <p:cNvSpPr>
            <a:spLocks noGrp="1"/>
          </p:cNvSpPr>
          <p:nvPr>
            <p:ph type="title"/>
          </p:nvPr>
        </p:nvSpPr>
        <p:spPr>
          <a:xfrm>
            <a:off x="291598" y="280765"/>
            <a:ext cx="9408456" cy="1705383"/>
          </a:xfrm>
        </p:spPr>
        <p:txBody>
          <a:bodyPr anchor="t">
            <a:normAutofit/>
          </a:bodyPr>
          <a:lstStyle/>
          <a:p>
            <a:r>
              <a:rPr lang="fr-FR" dirty="0">
                <a:solidFill>
                  <a:srgbClr val="FF840C"/>
                </a:solidFill>
                <a:latin typeface="Calibri" panose="020F0502020204030204" pitchFamily="34" charset="0"/>
                <a:cs typeface="Calibri" panose="020F0502020204030204" pitchFamily="34" charset="0"/>
              </a:rPr>
              <a:t>Approche globale en sante</a:t>
            </a:r>
          </a:p>
        </p:txBody>
      </p:sp>
      <p:sp>
        <p:nvSpPr>
          <p:cNvPr id="3" name="Espace réservé du contenu 2">
            <a:extLst>
              <a:ext uri="{FF2B5EF4-FFF2-40B4-BE49-F238E27FC236}">
                <a16:creationId xmlns:a16="http://schemas.microsoft.com/office/drawing/2014/main" id="{1946640E-18E9-534D-9A0E-3B53687BB964}"/>
              </a:ext>
            </a:extLst>
          </p:cNvPr>
          <p:cNvSpPr>
            <a:spLocks noGrp="1"/>
          </p:cNvSpPr>
          <p:nvPr>
            <p:ph idx="1"/>
          </p:nvPr>
        </p:nvSpPr>
        <p:spPr>
          <a:xfrm>
            <a:off x="291598" y="1140647"/>
            <a:ext cx="5420541" cy="2760562"/>
          </a:xfrm>
        </p:spPr>
        <p:txBody>
          <a:bodyPr anchor="b">
            <a:normAutofit/>
          </a:bodyPr>
          <a:lstStyle/>
          <a:p>
            <a:pPr marL="0" indent="0">
              <a:buNone/>
            </a:pPr>
            <a:r>
              <a:rPr lang="fr-FR" sz="1600" dirty="0"/>
              <a:t>C’est donc : </a:t>
            </a:r>
          </a:p>
          <a:p>
            <a:pPr>
              <a:buFont typeface="Wingdings" pitchFamily="2" charset="2"/>
              <a:buChar char="§"/>
            </a:pPr>
            <a:r>
              <a:rPr lang="fr-FR" sz="1600" b="1" dirty="0"/>
              <a:t>Un modèle thérapeutique : </a:t>
            </a:r>
            <a:r>
              <a:rPr lang="fr-FR" sz="1600" dirty="0"/>
              <a:t>Approche Centrée Patient</a:t>
            </a:r>
            <a:endParaRPr lang="fr-FR" sz="1600" b="1" dirty="0"/>
          </a:p>
          <a:p>
            <a:pPr>
              <a:buFont typeface="Wingdings" pitchFamily="2" charset="2"/>
              <a:buChar char="§"/>
            </a:pPr>
            <a:r>
              <a:rPr lang="fr-FR" sz="1600" b="1" dirty="0"/>
              <a:t>Un modèle théorique : </a:t>
            </a:r>
            <a:r>
              <a:rPr lang="fr-FR" sz="1600" dirty="0"/>
              <a:t>Bio-psycho-social</a:t>
            </a:r>
            <a:endParaRPr lang="fr-FR" sz="1600" b="1" dirty="0"/>
          </a:p>
          <a:p>
            <a:pPr>
              <a:buFont typeface="Wingdings" pitchFamily="2" charset="2"/>
              <a:buChar char="§"/>
            </a:pPr>
            <a:r>
              <a:rPr lang="fr-FR" sz="1600" b="1" dirty="0"/>
              <a:t>Un modèle pratique : </a:t>
            </a:r>
            <a:r>
              <a:rPr lang="fr-FR" sz="1600" dirty="0"/>
              <a:t>Décision Médicale Partagée (</a:t>
            </a:r>
            <a:r>
              <a:rPr lang="fr-FR" sz="1600" i="1" dirty="0"/>
              <a:t>« </a:t>
            </a:r>
            <a:r>
              <a:rPr lang="fr-FR" sz="1600" i="1" dirty="0" err="1"/>
              <a:t>Shared</a:t>
            </a:r>
            <a:r>
              <a:rPr lang="fr-FR" sz="1600" i="1" dirty="0"/>
              <a:t> </a:t>
            </a:r>
            <a:r>
              <a:rPr lang="fr-FR" sz="1600" i="1" dirty="0" err="1"/>
              <a:t>decision</a:t>
            </a:r>
            <a:r>
              <a:rPr lang="fr-FR" sz="1600" i="1" dirty="0"/>
              <a:t> </a:t>
            </a:r>
            <a:r>
              <a:rPr lang="fr-FR" sz="1600" i="1" dirty="0" err="1"/>
              <a:t>making</a:t>
            </a:r>
            <a:r>
              <a:rPr lang="fr-FR" sz="1600" i="1" dirty="0"/>
              <a:t> », </a:t>
            </a:r>
            <a:r>
              <a:rPr lang="fr-FR" sz="1600" dirty="0"/>
              <a:t>1990) validée et recommandée par la HAS [3]</a:t>
            </a:r>
          </a:p>
          <a:p>
            <a:pPr lvl="1" algn="r">
              <a:buFont typeface="Wingdings" pitchFamily="2" charset="2"/>
              <a:buChar char="§"/>
            </a:pPr>
            <a:endParaRPr lang="fr-FR" sz="1600" dirty="0"/>
          </a:p>
        </p:txBody>
      </p:sp>
      <p:pic>
        <p:nvPicPr>
          <p:cNvPr id="4" name="Image 3">
            <a:extLst>
              <a:ext uri="{FF2B5EF4-FFF2-40B4-BE49-F238E27FC236}">
                <a16:creationId xmlns:a16="http://schemas.microsoft.com/office/drawing/2014/main" id="{659E5C9A-C6F4-D040-B52D-20EF7822DB59}"/>
              </a:ext>
            </a:extLst>
          </p:cNvPr>
          <p:cNvPicPr>
            <a:picLocks noChangeAspect="1"/>
          </p:cNvPicPr>
          <p:nvPr/>
        </p:nvPicPr>
        <p:blipFill>
          <a:blip r:embed="rId2"/>
          <a:stretch>
            <a:fillRect/>
          </a:stretch>
        </p:blipFill>
        <p:spPr>
          <a:xfrm>
            <a:off x="5385485" y="2150225"/>
            <a:ext cx="6262012" cy="3710242"/>
          </a:xfrm>
          <a:prstGeom prst="rect">
            <a:avLst/>
          </a:prstGeom>
        </p:spPr>
      </p:pic>
      <p:sp>
        <p:nvSpPr>
          <p:cNvPr id="11" name="Rectangle 10">
            <a:extLst>
              <a:ext uri="{FF2B5EF4-FFF2-40B4-BE49-F238E27FC236}">
                <a16:creationId xmlns:a16="http://schemas.microsoft.com/office/drawing/2014/main" id="{4CC257D2-6895-4677-996F-1A5FBB7F71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 y="6400800"/>
            <a:ext cx="12191999" cy="457198"/>
          </a:xfrm>
          <a:prstGeom prst="rect">
            <a:avLst/>
          </a:prstGeom>
          <a:gradFill>
            <a:gsLst>
              <a:gs pos="0">
                <a:schemeClr val="accent5">
                  <a:alpha val="80000"/>
                </a:schemeClr>
              </a:gs>
              <a:gs pos="100000">
                <a:schemeClr val="accent6">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328FF51-22A9-49F6-8C79-1FFC470CA4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800"/>
            <a:ext cx="8153396" cy="457200"/>
          </a:xfrm>
          <a:prstGeom prst="rect">
            <a:avLst/>
          </a:prstGeom>
          <a:gradFill>
            <a:gsLst>
              <a:gs pos="0">
                <a:schemeClr val="accent6">
                  <a:alpha val="61000"/>
                </a:schemeClr>
              </a:gs>
              <a:gs pos="99000">
                <a:schemeClr val="accent2">
                  <a:alpha val="77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05683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8ED7429-04EE-484E-AD20-59E26F0F7D11}"/>
              </a:ext>
            </a:extLst>
          </p:cNvPr>
          <p:cNvSpPr>
            <a:spLocks noGrp="1"/>
          </p:cNvSpPr>
          <p:nvPr>
            <p:ph type="title"/>
          </p:nvPr>
        </p:nvSpPr>
        <p:spPr>
          <a:xfrm>
            <a:off x="462579" y="229472"/>
            <a:ext cx="11150301" cy="850392"/>
          </a:xfrm>
        </p:spPr>
        <p:txBody>
          <a:bodyPr>
            <a:normAutofit/>
          </a:bodyPr>
          <a:lstStyle/>
          <a:p>
            <a:r>
              <a:rPr lang="fr-FR" sz="2800" dirty="0">
                <a:solidFill>
                  <a:srgbClr val="FF840C"/>
                </a:solidFill>
                <a:latin typeface="Calibri" panose="020F0502020204030204" pitchFamily="34" charset="0"/>
                <a:cs typeface="Calibri" panose="020F0502020204030204" pitchFamily="34" charset="0"/>
              </a:rPr>
              <a:t>Santé globale... Et intégrative ?</a:t>
            </a:r>
          </a:p>
        </p:txBody>
      </p:sp>
      <p:sp>
        <p:nvSpPr>
          <p:cNvPr id="3" name="Espace réservé du contenu 2">
            <a:extLst>
              <a:ext uri="{FF2B5EF4-FFF2-40B4-BE49-F238E27FC236}">
                <a16:creationId xmlns:a16="http://schemas.microsoft.com/office/drawing/2014/main" id="{1946640E-18E9-534D-9A0E-3B53687BB964}"/>
              </a:ext>
            </a:extLst>
          </p:cNvPr>
          <p:cNvSpPr>
            <a:spLocks noGrp="1"/>
          </p:cNvSpPr>
          <p:nvPr>
            <p:ph idx="1"/>
          </p:nvPr>
        </p:nvSpPr>
        <p:spPr>
          <a:xfrm>
            <a:off x="143691" y="1465943"/>
            <a:ext cx="11821886" cy="4751977"/>
          </a:xfrm>
        </p:spPr>
        <p:txBody>
          <a:bodyPr>
            <a:normAutofit lnSpcReduction="10000"/>
          </a:bodyPr>
          <a:lstStyle/>
          <a:p>
            <a:pPr>
              <a:buFont typeface="Wingdings" pitchFamily="2" charset="2"/>
              <a:buChar char="§"/>
            </a:pPr>
            <a:r>
              <a:rPr lang="fr-FR" sz="1600" b="1" dirty="0"/>
              <a:t>Intégratif ? </a:t>
            </a:r>
            <a:r>
              <a:rPr lang="fr-FR" sz="1600" i="1" dirty="0"/>
              <a:t>-&gt; Intégrer : Introduire un élément dans un ensemble afin que, s'y incorporant, il forme un tout </a:t>
            </a:r>
            <a:r>
              <a:rPr lang="fr-FR" sz="1600" b="1" i="1" dirty="0"/>
              <a:t>cohérent</a:t>
            </a:r>
          </a:p>
          <a:p>
            <a:pPr lvl="1">
              <a:buFont typeface="Wingdings" pitchFamily="2" charset="2"/>
              <a:buChar char="Ø"/>
            </a:pPr>
            <a:r>
              <a:rPr lang="fr-FR" sz="1600" dirty="0"/>
              <a:t>Intégrer les composantes bio-psycho-sociales au raisonnement médical dans une démarche collaborative</a:t>
            </a:r>
          </a:p>
          <a:p>
            <a:pPr>
              <a:buFont typeface="Wingdings" pitchFamily="2" charset="2"/>
              <a:buChar char="§"/>
            </a:pPr>
            <a:r>
              <a:rPr lang="fr-FR" sz="1600" b="1" dirty="0"/>
              <a:t>Complexité de l’être humain = complexité de la santé</a:t>
            </a:r>
          </a:p>
          <a:p>
            <a:pPr lvl="1">
              <a:buFont typeface="Wingdings" pitchFamily="2" charset="2"/>
              <a:buChar char="Ø"/>
            </a:pPr>
            <a:r>
              <a:rPr lang="fr-FR" sz="1600" dirty="0"/>
              <a:t>Traitement Médicamenteux : les progrès de la seconde partie du 20</a:t>
            </a:r>
            <a:r>
              <a:rPr lang="fr-FR" sz="1600" baseline="30000" dirty="0"/>
              <a:t>ème</a:t>
            </a:r>
            <a:r>
              <a:rPr lang="fr-FR" sz="1600" dirty="0"/>
              <a:t> (premier neuroleptique, cancérologie, algologie...)</a:t>
            </a:r>
          </a:p>
          <a:p>
            <a:pPr lvl="1">
              <a:buFont typeface="Wingdings" pitchFamily="2" charset="2"/>
              <a:buChar char="Ø"/>
            </a:pPr>
            <a:r>
              <a:rPr lang="fr-FR" sz="1600" dirty="0"/>
              <a:t>Interventions Non médicamenteuses : champs des Thérapies, Activité Physique Adaptée...</a:t>
            </a:r>
          </a:p>
          <a:p>
            <a:pPr lvl="1">
              <a:buFont typeface="Wingdings" pitchFamily="2" charset="2"/>
              <a:buChar char="Ø"/>
            </a:pPr>
            <a:endParaRPr lang="fr-FR" sz="1800" b="1" dirty="0"/>
          </a:p>
          <a:p>
            <a:pPr marL="0" indent="0" algn="ctr">
              <a:buNone/>
            </a:pPr>
            <a:r>
              <a:rPr lang="fr-FR" sz="1800" dirty="0"/>
              <a:t>La « pilule » du bonheur n’existe pas</a:t>
            </a:r>
          </a:p>
          <a:p>
            <a:pPr marL="0" indent="0" algn="ctr">
              <a:buNone/>
            </a:pPr>
            <a:r>
              <a:rPr lang="fr-FR" sz="1800" dirty="0"/>
              <a:t>Et pourtant la définition de la Santé est un état de complet </a:t>
            </a:r>
            <a:r>
              <a:rPr lang="fr-FR" sz="1800" dirty="0">
                <a:solidFill>
                  <a:schemeClr val="accent5"/>
                </a:solidFill>
              </a:rPr>
              <a:t>Bien-être</a:t>
            </a:r>
            <a:r>
              <a:rPr lang="fr-FR" sz="1800" dirty="0"/>
              <a:t> physique, psychique, social et ne consiste pas seulement en une absence de maladie ou d’infirmité</a:t>
            </a:r>
          </a:p>
          <a:p>
            <a:pPr marL="0" indent="0">
              <a:buNone/>
            </a:pPr>
            <a:endParaRPr lang="fr-FR" sz="1800" b="1" dirty="0"/>
          </a:p>
          <a:p>
            <a:pPr lvl="1" algn="ctr">
              <a:buFont typeface="Wingdings" pitchFamily="2" charset="2"/>
              <a:buChar char="Ø"/>
            </a:pPr>
            <a:r>
              <a:rPr lang="fr-FR" sz="1800" b="1" dirty="0">
                <a:solidFill>
                  <a:schemeClr val="accent5"/>
                </a:solidFill>
              </a:rPr>
              <a:t> 400 pratiques non médicamenteuses recensées par l’OMS : Hypnose, Shiatsu, Micronutrition, ostéopathie, acupuncture, naturopathie, sophrologie, méditation, </a:t>
            </a:r>
            <a:r>
              <a:rPr lang="fr-FR" sz="1800" b="1" dirty="0" err="1">
                <a:solidFill>
                  <a:schemeClr val="accent5"/>
                </a:solidFill>
              </a:rPr>
              <a:t>TaiChi</a:t>
            </a:r>
            <a:r>
              <a:rPr lang="fr-FR" sz="1800" b="1" dirty="0">
                <a:solidFill>
                  <a:schemeClr val="accent5"/>
                </a:solidFill>
              </a:rPr>
              <a:t>... </a:t>
            </a:r>
          </a:p>
          <a:p>
            <a:pPr lvl="2" algn="ctr">
              <a:buFont typeface="Wingdings" pitchFamily="2" charset="2"/>
              <a:buChar char="Ø"/>
            </a:pPr>
            <a:endParaRPr lang="fr-FR" sz="1600" dirty="0">
              <a:solidFill>
                <a:schemeClr val="accent5"/>
              </a:solidFill>
            </a:endParaRPr>
          </a:p>
          <a:p>
            <a:pPr lvl="1">
              <a:buFont typeface="Wingdings" pitchFamily="2" charset="2"/>
              <a:buChar char="Ø"/>
            </a:pPr>
            <a:endParaRPr lang="fr-FR" sz="1800" b="1" dirty="0"/>
          </a:p>
          <a:p>
            <a:pPr lvl="2">
              <a:buFont typeface="Courier New" panose="02070309020205020404" pitchFamily="49" charset="0"/>
              <a:buChar char="o"/>
            </a:pPr>
            <a:endParaRPr lang="fr-FR" sz="1600" b="1" dirty="0"/>
          </a:p>
          <a:p>
            <a:pPr lvl="1">
              <a:buFont typeface="Wingdings" pitchFamily="2" charset="2"/>
              <a:buChar char="§"/>
            </a:pPr>
            <a:endParaRPr lang="fr-FR" sz="1800" dirty="0"/>
          </a:p>
        </p:txBody>
      </p:sp>
    </p:spTree>
    <p:extLst>
      <p:ext uri="{BB962C8B-B14F-4D97-AF65-F5344CB8AC3E}">
        <p14:creationId xmlns:p14="http://schemas.microsoft.com/office/powerpoint/2010/main" val="1732406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dissolve">
                                      <p:cBhvr>
                                        <p:cTn id="7" dur="500"/>
                                        <p:tgtEl>
                                          <p:spTgt spid="3">
                                            <p:txEl>
                                              <p:pRg st="6" end="6"/>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7" end="7"/>
                                            </p:txEl>
                                          </p:spTgt>
                                        </p:tgtEl>
                                        <p:attrNameLst>
                                          <p:attrName>style.visibility</p:attrName>
                                        </p:attrNameLst>
                                      </p:cBhvr>
                                      <p:to>
                                        <p:strVal val="visible"/>
                                      </p:to>
                                    </p:set>
                                    <p:animEffect transition="in" filter="dissolve">
                                      <p:cBhvr>
                                        <p:cTn id="10" dur="500"/>
                                        <p:tgtEl>
                                          <p:spTgt spid="3">
                                            <p:txEl>
                                              <p:pRg st="7" end="7"/>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animEffect transition="in" filter="dissolve">
                                      <p:cBhvr>
                                        <p:cTn id="15"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8ED7429-04EE-484E-AD20-59E26F0F7D11}"/>
              </a:ext>
            </a:extLst>
          </p:cNvPr>
          <p:cNvSpPr>
            <a:spLocks noGrp="1"/>
          </p:cNvSpPr>
          <p:nvPr>
            <p:ph type="title"/>
          </p:nvPr>
        </p:nvSpPr>
        <p:spPr>
          <a:xfrm>
            <a:off x="358346" y="344348"/>
            <a:ext cx="11254533" cy="1012965"/>
          </a:xfrm>
        </p:spPr>
        <p:txBody>
          <a:bodyPr>
            <a:normAutofit/>
          </a:bodyPr>
          <a:lstStyle/>
          <a:p>
            <a:r>
              <a:rPr lang="fr-FR" sz="2800" i="1" dirty="0">
                <a:solidFill>
                  <a:schemeClr val="accent5"/>
                </a:solidFill>
                <a:latin typeface="Calibri" panose="020F0502020204030204" pitchFamily="34" charset="0"/>
                <a:cs typeface="Calibri" panose="020F0502020204030204" pitchFamily="34" charset="0"/>
              </a:rPr>
              <a:t>Les patients ont recours aux pratiques de sante non règlementées</a:t>
            </a:r>
          </a:p>
        </p:txBody>
      </p:sp>
      <p:sp>
        <p:nvSpPr>
          <p:cNvPr id="6" name="Espace réservé du contenu 5">
            <a:extLst>
              <a:ext uri="{FF2B5EF4-FFF2-40B4-BE49-F238E27FC236}">
                <a16:creationId xmlns:a16="http://schemas.microsoft.com/office/drawing/2014/main" id="{6DD61396-12B6-BB36-B977-D804F93311D4}"/>
              </a:ext>
            </a:extLst>
          </p:cNvPr>
          <p:cNvSpPr>
            <a:spLocks noGrp="1"/>
          </p:cNvSpPr>
          <p:nvPr>
            <p:ph idx="1"/>
          </p:nvPr>
        </p:nvSpPr>
        <p:spPr>
          <a:xfrm>
            <a:off x="868101" y="1797938"/>
            <a:ext cx="10359341" cy="4172789"/>
          </a:xfrm>
        </p:spPr>
        <p:txBody>
          <a:bodyPr>
            <a:normAutofit fontScale="92500" lnSpcReduction="20000"/>
          </a:bodyPr>
          <a:lstStyle/>
          <a:p>
            <a:pPr marL="0" indent="0">
              <a:buNone/>
            </a:pPr>
            <a:r>
              <a:rPr lang="fr-FR" b="1" dirty="0"/>
              <a:t>De façon très croissante et </a:t>
            </a:r>
            <a:r>
              <a:rPr lang="fr-FR" b="1" u="sng" dirty="0"/>
              <a:t>non récente</a:t>
            </a:r>
          </a:p>
          <a:p>
            <a:pPr lvl="1"/>
            <a:r>
              <a:rPr lang="fr-FR" b="0" i="0" dirty="0">
                <a:solidFill>
                  <a:srgbClr val="000000"/>
                </a:solidFill>
                <a:effectLst/>
                <a:latin typeface="Arial" panose="020B0604020202020204" pitchFamily="34" charset="0"/>
              </a:rPr>
              <a:t>71 % des Français ont recours à au moins 1 pratique de « médecine douce » :</a:t>
            </a:r>
            <a:r>
              <a:rPr lang="fr-FR" dirty="0">
                <a:solidFill>
                  <a:srgbClr val="000000"/>
                </a:solidFill>
                <a:latin typeface="Arial" panose="020B0604020202020204" pitchFamily="34" charset="0"/>
              </a:rPr>
              <a:t> </a:t>
            </a:r>
            <a:r>
              <a:rPr lang="fr-FR" b="0" i="0" dirty="0">
                <a:solidFill>
                  <a:srgbClr val="000000"/>
                </a:solidFill>
                <a:effectLst/>
                <a:latin typeface="Arial" panose="020B0604020202020204" pitchFamily="34" charset="0"/>
              </a:rPr>
              <a:t>ostéopathie (80 % de bonne image), la diététique (73 %), et l’acupuncture (72 %) (IFOP </a:t>
            </a:r>
            <a:r>
              <a:rPr lang="fr-FR" b="0" i="0" u="sng" dirty="0">
                <a:solidFill>
                  <a:srgbClr val="000000"/>
                </a:solidFill>
                <a:effectLst/>
                <a:latin typeface="Arial" panose="020B0604020202020204" pitchFamily="34" charset="0"/>
              </a:rPr>
              <a:t>2007</a:t>
            </a:r>
            <a:r>
              <a:rPr lang="fr-FR" b="0" i="0" dirty="0">
                <a:solidFill>
                  <a:srgbClr val="000000"/>
                </a:solidFill>
                <a:effectLst/>
                <a:latin typeface="Arial" panose="020B0604020202020204" pitchFamily="34" charset="0"/>
              </a:rPr>
              <a:t>)</a:t>
            </a:r>
            <a:endParaRPr lang="fr-FR" dirty="0">
              <a:solidFill>
                <a:srgbClr val="000000"/>
              </a:solidFill>
              <a:latin typeface="Arial" panose="020B0604020202020204" pitchFamily="34" charset="0"/>
            </a:endParaRPr>
          </a:p>
          <a:p>
            <a:pPr marL="0" indent="0">
              <a:buNone/>
            </a:pPr>
            <a:r>
              <a:rPr lang="fr-FR" b="1" i="0" dirty="0">
                <a:solidFill>
                  <a:srgbClr val="000000"/>
                </a:solidFill>
                <a:effectLst/>
                <a:latin typeface="Arial" panose="020B0604020202020204" pitchFamily="34" charset="0"/>
              </a:rPr>
              <a:t>Raisons complexes multifactorielles : </a:t>
            </a:r>
          </a:p>
          <a:p>
            <a:pPr lvl="1"/>
            <a:r>
              <a:rPr lang="fr-FR" dirty="0">
                <a:solidFill>
                  <a:srgbClr val="000000"/>
                </a:solidFill>
                <a:latin typeface="Arial" panose="020B0604020202020204" pitchFamily="34" charset="0"/>
              </a:rPr>
              <a:t>Perte de confiance dans la représentation des traitements médicamenteux</a:t>
            </a:r>
          </a:p>
          <a:p>
            <a:pPr lvl="1"/>
            <a:r>
              <a:rPr lang="fr-FR" b="0" i="0" dirty="0">
                <a:solidFill>
                  <a:srgbClr val="000000"/>
                </a:solidFill>
                <a:effectLst/>
                <a:latin typeface="Arial" panose="020B0604020202020204" pitchFamily="34" charset="0"/>
              </a:rPr>
              <a:t>Ecoute humaine d’un p</a:t>
            </a:r>
            <a:r>
              <a:rPr lang="fr-FR" dirty="0">
                <a:solidFill>
                  <a:srgbClr val="000000"/>
                </a:solidFill>
                <a:latin typeface="Arial" panose="020B0604020202020204" pitchFamily="34" charset="0"/>
              </a:rPr>
              <a:t>raticien </a:t>
            </a:r>
            <a:r>
              <a:rPr lang="fr-FR" i="1" dirty="0">
                <a:solidFill>
                  <a:srgbClr val="000000"/>
                </a:solidFill>
                <a:latin typeface="Arial" panose="020B0604020202020204" pitchFamily="34" charset="0"/>
              </a:rPr>
              <a:t>versus </a:t>
            </a:r>
            <a:r>
              <a:rPr lang="fr-FR" dirty="0">
                <a:solidFill>
                  <a:srgbClr val="000000"/>
                </a:solidFill>
                <a:latin typeface="Arial" panose="020B0604020202020204" pitchFamily="34" charset="0"/>
              </a:rPr>
              <a:t>médecine dite trop « technique »</a:t>
            </a:r>
          </a:p>
          <a:p>
            <a:pPr lvl="1"/>
            <a:r>
              <a:rPr lang="fr-FR" b="0" i="0" dirty="0">
                <a:solidFill>
                  <a:srgbClr val="000000"/>
                </a:solidFill>
                <a:effectLst/>
                <a:latin typeface="Arial" panose="020B0604020202020204" pitchFamily="34" charset="0"/>
              </a:rPr>
              <a:t>Reconnaissance de la plainte </a:t>
            </a:r>
            <a:r>
              <a:rPr lang="fr-FR" b="0" i="1" dirty="0">
                <a:solidFill>
                  <a:srgbClr val="000000"/>
                </a:solidFill>
                <a:effectLst/>
                <a:latin typeface="Arial" panose="020B0604020202020204" pitchFamily="34" charset="0"/>
              </a:rPr>
              <a:t>versus </a:t>
            </a:r>
            <a:r>
              <a:rPr lang="fr-FR" b="0" dirty="0">
                <a:solidFill>
                  <a:srgbClr val="000000"/>
                </a:solidFill>
                <a:effectLst/>
                <a:latin typeface="Arial" panose="020B0604020202020204" pitchFamily="34" charset="0"/>
              </a:rPr>
              <a:t>faible reconnaissance institutionnelle de certaines pathologiques chroniques (exemple douleurs chroniques)</a:t>
            </a:r>
          </a:p>
          <a:p>
            <a:pPr lvl="1"/>
            <a:r>
              <a:rPr lang="fr-FR" i="0" dirty="0">
                <a:solidFill>
                  <a:srgbClr val="000000"/>
                </a:solidFill>
                <a:latin typeface="Arial" panose="020B0604020202020204" pitchFamily="34" charset="0"/>
              </a:rPr>
              <a:t>Approche plus individualisée </a:t>
            </a:r>
            <a:r>
              <a:rPr lang="fr-FR" i="1" dirty="0">
                <a:solidFill>
                  <a:srgbClr val="000000"/>
                </a:solidFill>
                <a:latin typeface="Arial" panose="020B0604020202020204" pitchFamily="34" charset="0"/>
              </a:rPr>
              <a:t>versus </a:t>
            </a:r>
            <a:r>
              <a:rPr lang="fr-FR" dirty="0">
                <a:solidFill>
                  <a:srgbClr val="000000"/>
                </a:solidFill>
                <a:latin typeface="Arial" panose="020B0604020202020204" pitchFamily="34" charset="0"/>
              </a:rPr>
              <a:t>traitement symptomatique</a:t>
            </a:r>
          </a:p>
          <a:p>
            <a:pPr lvl="1"/>
            <a:r>
              <a:rPr lang="fr-FR" b="0" i="0" dirty="0">
                <a:solidFill>
                  <a:srgbClr val="000000"/>
                </a:solidFill>
                <a:effectLst/>
                <a:latin typeface="Arial" panose="020B0604020202020204" pitchFamily="34" charset="0"/>
              </a:rPr>
              <a:t>Plus respectueuses de l’organisme et de l’environnement</a:t>
            </a:r>
          </a:p>
          <a:p>
            <a:pPr lvl="1"/>
            <a:r>
              <a:rPr lang="fr-FR" b="0" i="0" dirty="0">
                <a:solidFill>
                  <a:srgbClr val="000000"/>
                </a:solidFill>
                <a:effectLst/>
                <a:latin typeface="Arial" panose="020B0604020202020204" pitchFamily="34" charset="0"/>
              </a:rPr>
              <a:t>Et la recherche du </a:t>
            </a:r>
            <a:r>
              <a:rPr lang="fr-FR" b="1" i="0" dirty="0">
                <a:solidFill>
                  <a:schemeClr val="accent5"/>
                </a:solidFill>
                <a:effectLst/>
                <a:latin typeface="Arial" panose="020B0604020202020204" pitchFamily="34" charset="0"/>
              </a:rPr>
              <a:t>Bien-être, d’un mieux-être, d’une santé de la Personne</a:t>
            </a:r>
          </a:p>
        </p:txBody>
      </p:sp>
    </p:spTree>
    <p:extLst>
      <p:ext uri="{BB962C8B-B14F-4D97-AF65-F5344CB8AC3E}">
        <p14:creationId xmlns:p14="http://schemas.microsoft.com/office/powerpoint/2010/main" val="2902674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dissolve">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
                                            <p:txEl>
                                              <p:pRg st="3" end="3"/>
                                            </p:txEl>
                                          </p:spTgt>
                                        </p:tgtEl>
                                        <p:attrNameLst>
                                          <p:attrName>style.visibility</p:attrName>
                                        </p:attrNameLst>
                                      </p:cBhvr>
                                      <p:to>
                                        <p:strVal val="visible"/>
                                      </p:to>
                                    </p:set>
                                    <p:animEffect transition="in" filter="dissolve">
                                      <p:cBhvr>
                                        <p:cTn id="12" dur="500"/>
                                        <p:tgtEl>
                                          <p:spTgt spid="6">
                                            <p:txEl>
                                              <p:pRg st="3" end="3"/>
                                            </p:txEl>
                                          </p:spTgt>
                                        </p:tgtEl>
                                      </p:cBhvr>
                                    </p:animEffect>
                                  </p:childTnLst>
                                </p:cTn>
                              </p:par>
                              <p:par>
                                <p:cTn id="13" presetID="9" presetClass="entr" presetSubtype="0" fill="hold" nodeType="with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animEffect transition="in" filter="dissolve">
                                      <p:cBhvr>
                                        <p:cTn id="15" dur="500"/>
                                        <p:tgtEl>
                                          <p:spTgt spid="6">
                                            <p:txEl>
                                              <p:pRg st="4" end="4"/>
                                            </p:txEl>
                                          </p:spTgt>
                                        </p:tgtEl>
                                      </p:cBhvr>
                                    </p:animEffect>
                                  </p:childTnLst>
                                </p:cTn>
                              </p:par>
                              <p:par>
                                <p:cTn id="16" presetID="9" presetClass="entr" presetSubtype="0" fill="hold" nodeType="withEffect">
                                  <p:stCondLst>
                                    <p:cond delay="0"/>
                                  </p:stCondLst>
                                  <p:childTnLst>
                                    <p:set>
                                      <p:cBhvr>
                                        <p:cTn id="17" dur="1" fill="hold">
                                          <p:stCondLst>
                                            <p:cond delay="0"/>
                                          </p:stCondLst>
                                        </p:cTn>
                                        <p:tgtEl>
                                          <p:spTgt spid="6">
                                            <p:txEl>
                                              <p:pRg st="5" end="5"/>
                                            </p:txEl>
                                          </p:spTgt>
                                        </p:tgtEl>
                                        <p:attrNameLst>
                                          <p:attrName>style.visibility</p:attrName>
                                        </p:attrNameLst>
                                      </p:cBhvr>
                                      <p:to>
                                        <p:strVal val="visible"/>
                                      </p:to>
                                    </p:set>
                                    <p:animEffect transition="in" filter="dissolve">
                                      <p:cBhvr>
                                        <p:cTn id="18" dur="500"/>
                                        <p:tgtEl>
                                          <p:spTgt spid="6">
                                            <p:txEl>
                                              <p:pRg st="5" end="5"/>
                                            </p:txEl>
                                          </p:spTgt>
                                        </p:tgtEl>
                                      </p:cBhvr>
                                    </p:animEffect>
                                  </p:childTnLst>
                                </p:cTn>
                              </p:par>
                              <p:par>
                                <p:cTn id="19" presetID="9" presetClass="entr" presetSubtype="0" fill="hold" nodeType="withEffect">
                                  <p:stCondLst>
                                    <p:cond delay="0"/>
                                  </p:stCondLst>
                                  <p:childTnLst>
                                    <p:set>
                                      <p:cBhvr>
                                        <p:cTn id="20" dur="1" fill="hold">
                                          <p:stCondLst>
                                            <p:cond delay="0"/>
                                          </p:stCondLst>
                                        </p:cTn>
                                        <p:tgtEl>
                                          <p:spTgt spid="6">
                                            <p:txEl>
                                              <p:pRg st="6" end="6"/>
                                            </p:txEl>
                                          </p:spTgt>
                                        </p:tgtEl>
                                        <p:attrNameLst>
                                          <p:attrName>style.visibility</p:attrName>
                                        </p:attrNameLst>
                                      </p:cBhvr>
                                      <p:to>
                                        <p:strVal val="visible"/>
                                      </p:to>
                                    </p:set>
                                    <p:animEffect transition="in" filter="dissolve">
                                      <p:cBhvr>
                                        <p:cTn id="21" dur="500"/>
                                        <p:tgtEl>
                                          <p:spTgt spid="6">
                                            <p:txEl>
                                              <p:pRg st="6" end="6"/>
                                            </p:txEl>
                                          </p:spTgt>
                                        </p:tgtEl>
                                      </p:cBhvr>
                                    </p:animEffect>
                                  </p:childTnLst>
                                </p:cTn>
                              </p:par>
                              <p:par>
                                <p:cTn id="22" presetID="9" presetClass="entr" presetSubtype="0" fill="hold" nodeType="withEffect">
                                  <p:stCondLst>
                                    <p:cond delay="0"/>
                                  </p:stCondLst>
                                  <p:childTnLst>
                                    <p:set>
                                      <p:cBhvr>
                                        <p:cTn id="23" dur="1" fill="hold">
                                          <p:stCondLst>
                                            <p:cond delay="0"/>
                                          </p:stCondLst>
                                        </p:cTn>
                                        <p:tgtEl>
                                          <p:spTgt spid="6">
                                            <p:txEl>
                                              <p:pRg st="7" end="7"/>
                                            </p:txEl>
                                          </p:spTgt>
                                        </p:tgtEl>
                                        <p:attrNameLst>
                                          <p:attrName>style.visibility</p:attrName>
                                        </p:attrNameLst>
                                      </p:cBhvr>
                                      <p:to>
                                        <p:strVal val="visible"/>
                                      </p:to>
                                    </p:set>
                                    <p:animEffect transition="in" filter="dissolve">
                                      <p:cBhvr>
                                        <p:cTn id="24" dur="500"/>
                                        <p:tgtEl>
                                          <p:spTgt spid="6">
                                            <p:txEl>
                                              <p:pRg st="7" end="7"/>
                                            </p:txEl>
                                          </p:spTgt>
                                        </p:tgtEl>
                                      </p:cBhvr>
                                    </p:animEffect>
                                  </p:childTnLst>
                                </p:cTn>
                              </p:par>
                              <p:par>
                                <p:cTn id="25" presetID="9" presetClass="entr" presetSubtype="0" fill="hold" nodeType="withEffect">
                                  <p:stCondLst>
                                    <p:cond delay="0"/>
                                  </p:stCondLst>
                                  <p:childTnLst>
                                    <p:set>
                                      <p:cBhvr>
                                        <p:cTn id="26" dur="1" fill="hold">
                                          <p:stCondLst>
                                            <p:cond delay="0"/>
                                          </p:stCondLst>
                                        </p:cTn>
                                        <p:tgtEl>
                                          <p:spTgt spid="6">
                                            <p:txEl>
                                              <p:pRg st="8" end="8"/>
                                            </p:txEl>
                                          </p:spTgt>
                                        </p:tgtEl>
                                        <p:attrNameLst>
                                          <p:attrName>style.visibility</p:attrName>
                                        </p:attrNameLst>
                                      </p:cBhvr>
                                      <p:to>
                                        <p:strVal val="visible"/>
                                      </p:to>
                                    </p:set>
                                    <p:animEffect transition="in" filter="dissolve">
                                      <p:cBhvr>
                                        <p:cTn id="27" dur="5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8ED7429-04EE-484E-AD20-59E26F0F7D11}"/>
              </a:ext>
            </a:extLst>
          </p:cNvPr>
          <p:cNvSpPr>
            <a:spLocks noGrp="1"/>
          </p:cNvSpPr>
          <p:nvPr>
            <p:ph type="title"/>
          </p:nvPr>
        </p:nvSpPr>
        <p:spPr>
          <a:xfrm>
            <a:off x="462579" y="436712"/>
            <a:ext cx="11150301" cy="506626"/>
          </a:xfrm>
        </p:spPr>
        <p:txBody>
          <a:bodyPr>
            <a:normAutofit/>
          </a:bodyPr>
          <a:lstStyle/>
          <a:p>
            <a:r>
              <a:rPr lang="fr-FR" sz="2800" dirty="0">
                <a:solidFill>
                  <a:schemeClr val="accent5"/>
                </a:solidFill>
                <a:latin typeface="Calibri" panose="020F0502020204030204" pitchFamily="34" charset="0"/>
                <a:cs typeface="Calibri" panose="020F0502020204030204" pitchFamily="34" charset="0"/>
              </a:rPr>
              <a:t>Le travail c’est la santé </a:t>
            </a:r>
            <a:endParaRPr lang="fr-FR" sz="2800" dirty="0">
              <a:latin typeface="Calibri" panose="020F0502020204030204" pitchFamily="34" charset="0"/>
              <a:cs typeface="Calibri" panose="020F0502020204030204" pitchFamily="34" charset="0"/>
            </a:endParaRPr>
          </a:p>
        </p:txBody>
      </p:sp>
      <p:sp>
        <p:nvSpPr>
          <p:cNvPr id="3" name="Espace réservé du contenu 2">
            <a:extLst>
              <a:ext uri="{FF2B5EF4-FFF2-40B4-BE49-F238E27FC236}">
                <a16:creationId xmlns:a16="http://schemas.microsoft.com/office/drawing/2014/main" id="{1946640E-18E9-534D-9A0E-3B53687BB964}"/>
              </a:ext>
            </a:extLst>
          </p:cNvPr>
          <p:cNvSpPr>
            <a:spLocks noGrp="1"/>
          </p:cNvSpPr>
          <p:nvPr>
            <p:ph idx="1"/>
          </p:nvPr>
        </p:nvSpPr>
        <p:spPr>
          <a:xfrm>
            <a:off x="462579" y="1165799"/>
            <a:ext cx="11381590" cy="5063551"/>
          </a:xfrm>
        </p:spPr>
        <p:txBody>
          <a:bodyPr>
            <a:normAutofit/>
          </a:bodyPr>
          <a:lstStyle/>
          <a:p>
            <a:pPr>
              <a:buFont typeface="Wingdings" pitchFamily="2" charset="2"/>
              <a:buChar char="§"/>
            </a:pPr>
            <a:r>
              <a:rPr lang="fr-FR" sz="2100" b="1" dirty="0"/>
              <a:t> </a:t>
            </a:r>
            <a:r>
              <a:rPr lang="fr-FR" b="1" dirty="0"/>
              <a:t>Nous passons 22,8% de notre vie éveillé(e) à travailler</a:t>
            </a:r>
          </a:p>
          <a:p>
            <a:pPr lvl="1"/>
            <a:r>
              <a:rPr lang="fr-FR" i="1" dirty="0"/>
              <a:t>30% de notre vie à dormir, qui est notre troisième besoin le plus vital (environ 26 ans)</a:t>
            </a:r>
          </a:p>
          <a:p>
            <a:pPr lvl="1"/>
            <a:r>
              <a:rPr lang="fr-FR" i="1" dirty="0"/>
              <a:t>0,45% de notre vie à faire l’amour (beaucoup moins)</a:t>
            </a:r>
          </a:p>
          <a:p>
            <a:pPr lvl="1"/>
            <a:endParaRPr lang="fr-FR" b="1" dirty="0"/>
          </a:p>
          <a:p>
            <a:pPr marL="0" indent="0">
              <a:buNone/>
            </a:pPr>
            <a:r>
              <a:rPr lang="fr-FR" sz="2400" b="1" dirty="0">
                <a:solidFill>
                  <a:schemeClr val="accent5"/>
                </a:solidFill>
                <a:latin typeface="Calibri" panose="020F0502020204030204" pitchFamily="34" charset="0"/>
                <a:cs typeface="Calibri" panose="020F0502020204030204" pitchFamily="34" charset="0"/>
              </a:rPr>
              <a:t>... Mais pas tout le temps !</a:t>
            </a:r>
          </a:p>
          <a:p>
            <a:pPr fontAlgn="base">
              <a:buFont typeface="Wingdings" pitchFamily="2" charset="2"/>
              <a:buChar char="§"/>
            </a:pPr>
            <a:r>
              <a:rPr lang="fr-FR" sz="1800" b="1" i="0" dirty="0">
                <a:effectLst/>
                <a:latin typeface="Poppins" pitchFamily="2" charset="77"/>
              </a:rPr>
              <a:t>En 2022 : 2,5 millions de salariés en état de burn-out sévère</a:t>
            </a:r>
          </a:p>
          <a:p>
            <a:pPr lvl="1" fontAlgn="base"/>
            <a:r>
              <a:rPr lang="fr-FR" dirty="0"/>
              <a:t>Les professionnels des ressources humaines sont 64 % à être en situation de détresse psychologique, 63 % en situation de burn-out, dont 34 % de burn-out sévère</a:t>
            </a:r>
          </a:p>
          <a:p>
            <a:pPr fontAlgn="base"/>
            <a:r>
              <a:rPr lang="fr-FR" b="1" dirty="0"/>
              <a:t>Dans notre vie jusque 366 jours en arrêt maladie</a:t>
            </a:r>
          </a:p>
          <a:p>
            <a:pPr lvl="1"/>
            <a:r>
              <a:rPr lang="fr-FR" dirty="0"/>
              <a:t>Entre 5 et 10 milliards : cout total des arrêts de travail par an en France </a:t>
            </a:r>
          </a:p>
          <a:p>
            <a:pPr lvl="1" fontAlgn="base"/>
            <a:endParaRPr lang="fr-FR" sz="1800" b="0" i="0" dirty="0">
              <a:effectLst/>
              <a:latin typeface="Poppins" pitchFamily="2" charset="77"/>
            </a:endParaRPr>
          </a:p>
          <a:p>
            <a:pPr lvl="1" fontAlgn="base"/>
            <a:endParaRPr lang="fr-FR" sz="2000" b="0" i="0" dirty="0">
              <a:effectLst/>
              <a:latin typeface="Poppins" pitchFamily="2" charset="77"/>
            </a:endParaRPr>
          </a:p>
          <a:p>
            <a:pPr lvl="1" fontAlgn="base"/>
            <a:endParaRPr lang="fr-FR" b="0" i="0" dirty="0">
              <a:effectLst/>
              <a:latin typeface="Poppins" pitchFamily="2" charset="77"/>
            </a:endParaRPr>
          </a:p>
          <a:p>
            <a:pPr lvl="1"/>
            <a:endParaRPr lang="fr-FR" sz="2100" dirty="0"/>
          </a:p>
          <a:p>
            <a:endParaRPr lang="fr-FR" sz="1800" dirty="0"/>
          </a:p>
          <a:p>
            <a:pPr lvl="1">
              <a:buFont typeface="Wingdings" pitchFamily="2" charset="2"/>
              <a:buChar char="§"/>
            </a:pPr>
            <a:endParaRPr lang="fr-FR" b="1" i="1" dirty="0"/>
          </a:p>
          <a:p>
            <a:pPr lvl="1">
              <a:buFont typeface="Wingdings" pitchFamily="2" charset="2"/>
              <a:buChar char="§"/>
            </a:pPr>
            <a:endParaRPr lang="fr-FR" sz="1800" dirty="0"/>
          </a:p>
          <a:p>
            <a:pPr lvl="1">
              <a:buFont typeface="Wingdings" pitchFamily="2" charset="2"/>
              <a:buChar char="§"/>
            </a:pPr>
            <a:endParaRPr lang="fr-FR" sz="1800" dirty="0"/>
          </a:p>
        </p:txBody>
      </p:sp>
    </p:spTree>
    <p:extLst>
      <p:ext uri="{BB962C8B-B14F-4D97-AF65-F5344CB8AC3E}">
        <p14:creationId xmlns:p14="http://schemas.microsoft.com/office/powerpoint/2010/main" val="1886270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ssolv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dissolv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dissolve">
                                      <p:cBhvr>
                                        <p:cTn id="22" dur="500"/>
                                        <p:tgtEl>
                                          <p:spTgt spid="3">
                                            <p:txEl>
                                              <p:pRg st="5" end="5"/>
                                            </p:txEl>
                                          </p:spTgt>
                                        </p:tgtEl>
                                      </p:cBhvr>
                                    </p:animEffect>
                                  </p:childTnLst>
                                </p:cTn>
                              </p:par>
                              <p:par>
                                <p:cTn id="23" presetID="9"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dissolve">
                                      <p:cBhvr>
                                        <p:cTn id="25" dur="500"/>
                                        <p:tgtEl>
                                          <p:spTgt spid="3">
                                            <p:txEl>
                                              <p:pRg st="6" end="6"/>
                                            </p:txEl>
                                          </p:spTgt>
                                        </p:tgtEl>
                                      </p:cBhvr>
                                    </p:animEffect>
                                  </p:childTnLst>
                                </p:cTn>
                              </p:par>
                              <p:par>
                                <p:cTn id="26" presetID="9" presetClass="entr" presetSubtype="0" fill="hold"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dissolve">
                                      <p:cBhvr>
                                        <p:cTn id="28" dur="500"/>
                                        <p:tgtEl>
                                          <p:spTgt spid="3">
                                            <p:txEl>
                                              <p:pRg st="7" end="7"/>
                                            </p:txEl>
                                          </p:spTgt>
                                        </p:tgtEl>
                                      </p:cBhvr>
                                    </p:animEffect>
                                  </p:childTnLst>
                                </p:cTn>
                              </p:par>
                              <p:par>
                                <p:cTn id="29" presetID="9" presetClass="entr" presetSubtype="0" fill="hold"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dissolve">
                                      <p:cBhvr>
                                        <p:cTn id="31"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8ED7429-04EE-484E-AD20-59E26F0F7D11}"/>
              </a:ext>
            </a:extLst>
          </p:cNvPr>
          <p:cNvSpPr>
            <a:spLocks noGrp="1"/>
          </p:cNvSpPr>
          <p:nvPr>
            <p:ph type="title"/>
          </p:nvPr>
        </p:nvSpPr>
        <p:spPr>
          <a:xfrm>
            <a:off x="3766606" y="421201"/>
            <a:ext cx="8278760" cy="905052"/>
          </a:xfrm>
        </p:spPr>
        <p:txBody>
          <a:bodyPr>
            <a:noAutofit/>
          </a:bodyPr>
          <a:lstStyle/>
          <a:p>
            <a:r>
              <a:rPr lang="fr-FR" sz="2400" dirty="0">
                <a:solidFill>
                  <a:srgbClr val="0070C0"/>
                </a:solidFill>
                <a:latin typeface="Calibri" panose="020F0502020204030204" pitchFamily="34" charset="0"/>
                <a:cs typeface="Calibri" panose="020F0502020204030204" pitchFamily="34" charset="0"/>
              </a:rPr>
              <a:t>centre </a:t>
            </a:r>
            <a:r>
              <a:rPr lang="fr-FR" sz="2400" dirty="0" err="1">
                <a:solidFill>
                  <a:srgbClr val="0070C0"/>
                </a:solidFill>
                <a:latin typeface="Calibri" panose="020F0502020204030204" pitchFamily="34" charset="0"/>
                <a:cs typeface="Calibri" panose="020F0502020204030204" pitchFamily="34" charset="0"/>
              </a:rPr>
              <a:t>vitruve</a:t>
            </a:r>
            <a:r>
              <a:rPr lang="fr-FR" sz="2400" dirty="0">
                <a:solidFill>
                  <a:srgbClr val="0070C0"/>
                </a:solidFill>
                <a:latin typeface="Calibri" panose="020F0502020204030204" pitchFamily="34" charset="0"/>
                <a:cs typeface="Calibri" panose="020F0502020204030204" pitchFamily="34" charset="0"/>
              </a:rPr>
              <a:t> :</a:t>
            </a:r>
            <a:br>
              <a:rPr lang="fr-FR" sz="2400" dirty="0">
                <a:solidFill>
                  <a:srgbClr val="0070C0"/>
                </a:solidFill>
                <a:latin typeface="Calibri" panose="020F0502020204030204" pitchFamily="34" charset="0"/>
                <a:cs typeface="Calibri" panose="020F0502020204030204" pitchFamily="34" charset="0"/>
              </a:rPr>
            </a:br>
            <a:br>
              <a:rPr lang="fr-FR" sz="1800" dirty="0">
                <a:latin typeface="Calibri" panose="020F0502020204030204" pitchFamily="34" charset="0"/>
                <a:cs typeface="Calibri" panose="020F0502020204030204" pitchFamily="34" charset="0"/>
              </a:rPr>
            </a:br>
            <a:endParaRPr lang="fr-FR" sz="2400" i="1" dirty="0">
              <a:latin typeface="Calibri" panose="020F0502020204030204" pitchFamily="34" charset="0"/>
              <a:cs typeface="Calibri" panose="020F0502020204030204" pitchFamily="34" charset="0"/>
            </a:endParaRPr>
          </a:p>
        </p:txBody>
      </p:sp>
      <p:pic>
        <p:nvPicPr>
          <p:cNvPr id="3" name="Picture 2" descr="Médecine globale et intégrative - Esprit Yoga | Energie, équilibre, bien  être">
            <a:extLst>
              <a:ext uri="{FF2B5EF4-FFF2-40B4-BE49-F238E27FC236}">
                <a16:creationId xmlns:a16="http://schemas.microsoft.com/office/drawing/2014/main" id="{7160E471-A25C-2509-0312-B01AD3D7D46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0792" r="15732" b="-1"/>
          <a:stretch/>
        </p:blipFill>
        <p:spPr bwMode="auto">
          <a:xfrm>
            <a:off x="741994" y="128592"/>
            <a:ext cx="2592126" cy="2592126"/>
          </a:xfrm>
          <a:custGeom>
            <a:avLst/>
            <a:gdLst/>
            <a:ahLst/>
            <a:cxnLst/>
            <a:rect l="l" t="t" r="r" b="b"/>
            <a:pathLst>
              <a:path w="2592126" h="2592126">
                <a:moveTo>
                  <a:pt x="1296063" y="0"/>
                </a:moveTo>
                <a:cubicBezTo>
                  <a:pt x="2011859" y="0"/>
                  <a:pt x="2592126" y="580267"/>
                  <a:pt x="2592126" y="1296063"/>
                </a:cubicBezTo>
                <a:cubicBezTo>
                  <a:pt x="2592126" y="2011859"/>
                  <a:pt x="2011859" y="2592126"/>
                  <a:pt x="1296063" y="2592126"/>
                </a:cubicBezTo>
                <a:cubicBezTo>
                  <a:pt x="580267" y="2592126"/>
                  <a:pt x="0" y="2011859"/>
                  <a:pt x="0" y="1296063"/>
                </a:cubicBezTo>
                <a:cubicBezTo>
                  <a:pt x="0" y="580267"/>
                  <a:pt x="580267" y="0"/>
                  <a:pt x="1296063" y="0"/>
                </a:cubicBezTo>
                <a:close/>
              </a:path>
            </a:pathLst>
          </a:custGeom>
          <a:noFill/>
          <a:extLst>
            <a:ext uri="{909E8E84-426E-40DD-AFC4-6F175D3DCCD1}">
              <a14:hiddenFill xmlns:a14="http://schemas.microsoft.com/office/drawing/2010/main">
                <a:solidFill>
                  <a:srgbClr val="FFFFFF"/>
                </a:solidFill>
              </a14:hiddenFill>
            </a:ext>
          </a:extLst>
        </p:spPr>
      </p:pic>
      <p:pic>
        <p:nvPicPr>
          <p:cNvPr id="4" name="Image 3">
            <a:extLst>
              <a:ext uri="{FF2B5EF4-FFF2-40B4-BE49-F238E27FC236}">
                <a16:creationId xmlns:a16="http://schemas.microsoft.com/office/drawing/2014/main" id="{30345871-856C-62F2-A361-9A3C4C6EAAE5}"/>
              </a:ext>
            </a:extLst>
          </p:cNvPr>
          <p:cNvPicPr>
            <a:picLocks noChangeAspect="1"/>
          </p:cNvPicPr>
          <p:nvPr/>
        </p:nvPicPr>
        <p:blipFill rotWithShape="1">
          <a:blip r:embed="rId3"/>
          <a:srcRect l="4630" r="-1" b="-1"/>
          <a:stretch/>
        </p:blipFill>
        <p:spPr>
          <a:xfrm>
            <a:off x="45347" y="0"/>
            <a:ext cx="1326253" cy="1326253"/>
          </a:xfrm>
          <a:custGeom>
            <a:avLst/>
            <a:gdLst/>
            <a:ahLst/>
            <a:cxnLst/>
            <a:rect l="l" t="t" r="r" b="b"/>
            <a:pathLst>
              <a:path w="2592126" h="2592126">
                <a:moveTo>
                  <a:pt x="1296063" y="0"/>
                </a:moveTo>
                <a:cubicBezTo>
                  <a:pt x="2011859" y="0"/>
                  <a:pt x="2592126" y="580267"/>
                  <a:pt x="2592126" y="1296063"/>
                </a:cubicBezTo>
                <a:cubicBezTo>
                  <a:pt x="2592126" y="2011859"/>
                  <a:pt x="2011859" y="2592126"/>
                  <a:pt x="1296063" y="2592126"/>
                </a:cubicBezTo>
                <a:cubicBezTo>
                  <a:pt x="580267" y="2592126"/>
                  <a:pt x="0" y="2011859"/>
                  <a:pt x="0" y="1296063"/>
                </a:cubicBezTo>
                <a:cubicBezTo>
                  <a:pt x="0" y="580267"/>
                  <a:pt x="580267" y="0"/>
                  <a:pt x="1296063" y="0"/>
                </a:cubicBezTo>
                <a:close/>
              </a:path>
            </a:pathLst>
          </a:custGeom>
        </p:spPr>
      </p:pic>
      <p:sp>
        <p:nvSpPr>
          <p:cNvPr id="5" name="Espace réservé du contenu 4">
            <a:extLst>
              <a:ext uri="{FF2B5EF4-FFF2-40B4-BE49-F238E27FC236}">
                <a16:creationId xmlns:a16="http://schemas.microsoft.com/office/drawing/2014/main" id="{35B2DC12-3C06-9517-3713-1777B80D151E}"/>
              </a:ext>
            </a:extLst>
          </p:cNvPr>
          <p:cNvSpPr>
            <a:spLocks noGrp="1"/>
          </p:cNvSpPr>
          <p:nvPr>
            <p:ph sz="half" idx="2"/>
          </p:nvPr>
        </p:nvSpPr>
        <p:spPr>
          <a:xfrm>
            <a:off x="6513679" y="2255397"/>
            <a:ext cx="5361440" cy="4403454"/>
          </a:xfrm>
        </p:spPr>
        <p:txBody>
          <a:bodyPr>
            <a:normAutofit fontScale="92500" lnSpcReduction="10000"/>
          </a:bodyPr>
          <a:lstStyle/>
          <a:p>
            <a:pPr>
              <a:buFont typeface="Wingdings" pitchFamily="2" charset="2"/>
              <a:buChar char="§"/>
            </a:pPr>
            <a:r>
              <a:rPr lang="fr-FR" sz="1700" b="1" i="0" dirty="0">
                <a:solidFill>
                  <a:srgbClr val="000000"/>
                </a:solidFill>
                <a:effectLst/>
                <a:latin typeface="Arial" panose="020B0604020202020204" pitchFamily="34" charset="0"/>
              </a:rPr>
              <a:t>La santé a besoin des approches non médicamenteuses </a:t>
            </a:r>
            <a:r>
              <a:rPr lang="fr-FR" sz="1700" b="1" dirty="0">
                <a:solidFill>
                  <a:srgbClr val="000000"/>
                </a:solidFill>
                <a:latin typeface="Arial" panose="020B0604020202020204" pitchFamily="34" charset="0"/>
              </a:rPr>
              <a:t>de façon : </a:t>
            </a:r>
            <a:endParaRPr lang="fr-FR" sz="1700" b="1" i="0" dirty="0">
              <a:solidFill>
                <a:srgbClr val="000000"/>
              </a:solidFill>
              <a:effectLst/>
              <a:latin typeface="Arial" panose="020B0604020202020204" pitchFamily="34" charset="0"/>
            </a:endParaRPr>
          </a:p>
          <a:p>
            <a:pPr lvl="1">
              <a:buFont typeface="Wingdings" pitchFamily="2" charset="2"/>
              <a:buChar char="Ø"/>
            </a:pPr>
            <a:r>
              <a:rPr lang="fr-FR" sz="1700" dirty="0">
                <a:solidFill>
                  <a:srgbClr val="000000"/>
                </a:solidFill>
                <a:latin typeface="Arial" panose="020B0604020202020204" pitchFamily="34" charset="0"/>
              </a:rPr>
              <a:t> </a:t>
            </a:r>
            <a:r>
              <a:rPr lang="fr-FR" sz="1700" dirty="0">
                <a:solidFill>
                  <a:srgbClr val="FF840C"/>
                </a:solidFill>
                <a:latin typeface="Arial" panose="020B0604020202020204" pitchFamily="34" charset="0"/>
              </a:rPr>
              <a:t>Complémentaire</a:t>
            </a:r>
            <a:r>
              <a:rPr lang="fr-FR" sz="1700" dirty="0">
                <a:solidFill>
                  <a:srgbClr val="000000"/>
                </a:solidFill>
                <a:latin typeface="Arial" panose="020B0604020202020204" pitchFamily="34" charset="0"/>
              </a:rPr>
              <a:t> </a:t>
            </a:r>
            <a:r>
              <a:rPr lang="fr-FR" sz="1700" i="1" dirty="0">
                <a:solidFill>
                  <a:srgbClr val="000000"/>
                </a:solidFill>
                <a:latin typeface="Arial" panose="020B0604020202020204" pitchFamily="34" charset="0"/>
              </a:rPr>
              <a:t>versus </a:t>
            </a:r>
            <a:r>
              <a:rPr lang="fr-FR" sz="1700" dirty="0">
                <a:solidFill>
                  <a:srgbClr val="000000"/>
                </a:solidFill>
                <a:latin typeface="Arial" panose="020B0604020202020204" pitchFamily="34" charset="0"/>
              </a:rPr>
              <a:t>médecine parallèle, perpendiculaire, alternative... </a:t>
            </a:r>
          </a:p>
          <a:p>
            <a:pPr lvl="1">
              <a:buFont typeface="Wingdings" pitchFamily="2" charset="2"/>
              <a:buChar char="Ø"/>
            </a:pPr>
            <a:r>
              <a:rPr lang="fr-FR" sz="1700" i="0" dirty="0">
                <a:solidFill>
                  <a:srgbClr val="000000"/>
                </a:solidFill>
                <a:effectLst/>
                <a:latin typeface="Arial" panose="020B0604020202020204" pitchFamily="34" charset="0"/>
              </a:rPr>
              <a:t> </a:t>
            </a:r>
            <a:r>
              <a:rPr lang="fr-FR" sz="1700" i="0" dirty="0">
                <a:solidFill>
                  <a:srgbClr val="FF840C"/>
                </a:solidFill>
                <a:effectLst/>
                <a:latin typeface="Arial" panose="020B0604020202020204" pitchFamily="34" charset="0"/>
              </a:rPr>
              <a:t>Intégrative</a:t>
            </a:r>
            <a:r>
              <a:rPr lang="fr-FR" sz="1700" i="0" dirty="0">
                <a:solidFill>
                  <a:srgbClr val="000000"/>
                </a:solidFill>
                <a:effectLst/>
                <a:latin typeface="Arial" panose="020B0604020202020204" pitchFamily="34" charset="0"/>
              </a:rPr>
              <a:t> en alliant le meilleurs des connaissances médicales aux pratiques complémentaires non médicamenteuses</a:t>
            </a:r>
          </a:p>
          <a:p>
            <a:pPr>
              <a:buFont typeface="Wingdings" pitchFamily="2" charset="2"/>
              <a:buChar char="§"/>
            </a:pPr>
            <a:r>
              <a:rPr lang="fr-FR" sz="1700" i="0" dirty="0">
                <a:solidFill>
                  <a:srgbClr val="000000"/>
                </a:solidFill>
                <a:effectLst/>
                <a:latin typeface="Arial" panose="020B0604020202020204" pitchFamily="34" charset="0"/>
              </a:rPr>
              <a:t>Pour une santé des </a:t>
            </a:r>
            <a:r>
              <a:rPr lang="fr-FR" sz="1700" b="1" i="0" dirty="0">
                <a:solidFill>
                  <a:srgbClr val="000000"/>
                </a:solidFill>
                <a:effectLst/>
                <a:latin typeface="Arial" panose="020B0604020202020204" pitchFamily="34" charset="0"/>
              </a:rPr>
              <a:t>« </a:t>
            </a:r>
            <a:r>
              <a:rPr lang="fr-FR" sz="1700" b="1" i="0" dirty="0">
                <a:solidFill>
                  <a:srgbClr val="FF840C"/>
                </a:solidFill>
                <a:effectLst/>
                <a:latin typeface="Arial" panose="020B0604020202020204" pitchFamily="34" charset="0"/>
              </a:rPr>
              <a:t>4P</a:t>
            </a:r>
            <a:r>
              <a:rPr lang="fr-FR" sz="1700" b="1" dirty="0">
                <a:solidFill>
                  <a:srgbClr val="000000"/>
                </a:solidFill>
                <a:latin typeface="Arial" panose="020B0604020202020204" pitchFamily="34" charset="0"/>
              </a:rPr>
              <a:t> »</a:t>
            </a:r>
            <a:r>
              <a:rPr lang="fr-FR" sz="1700" i="0" dirty="0">
                <a:solidFill>
                  <a:srgbClr val="000000"/>
                </a:solidFill>
                <a:effectLst/>
                <a:latin typeface="Arial" panose="020B0604020202020204" pitchFamily="34" charset="0"/>
              </a:rPr>
              <a:t> :</a:t>
            </a:r>
          </a:p>
          <a:p>
            <a:pPr lvl="1">
              <a:buFont typeface="Wingdings" pitchFamily="2" charset="2"/>
              <a:buChar char="ü"/>
            </a:pPr>
            <a:r>
              <a:rPr lang="fr-FR" sz="1700" dirty="0">
                <a:solidFill>
                  <a:schemeClr val="accent5">
                    <a:lumMod val="60000"/>
                    <a:lumOff val="40000"/>
                  </a:schemeClr>
                </a:solidFill>
                <a:latin typeface="Arial" panose="020B0604020202020204" pitchFamily="34" charset="0"/>
              </a:rPr>
              <a:t> </a:t>
            </a:r>
            <a:r>
              <a:rPr lang="fr-FR" sz="1700" dirty="0">
                <a:solidFill>
                  <a:srgbClr val="FF840C"/>
                </a:solidFill>
                <a:latin typeface="Arial" panose="020B0604020202020204" pitchFamily="34" charset="0"/>
              </a:rPr>
              <a:t>Préventive </a:t>
            </a:r>
          </a:p>
          <a:p>
            <a:pPr lvl="1">
              <a:buFont typeface="Wingdings" pitchFamily="2" charset="2"/>
              <a:buChar char="ü"/>
            </a:pPr>
            <a:r>
              <a:rPr lang="fr-FR" sz="1700" i="0" dirty="0">
                <a:solidFill>
                  <a:srgbClr val="FF840C"/>
                </a:solidFill>
                <a:effectLst/>
                <a:latin typeface="Arial" panose="020B0604020202020204" pitchFamily="34" charset="0"/>
              </a:rPr>
              <a:t> Participative</a:t>
            </a:r>
          </a:p>
          <a:p>
            <a:pPr lvl="1">
              <a:buFont typeface="Wingdings" pitchFamily="2" charset="2"/>
              <a:buChar char="ü"/>
            </a:pPr>
            <a:r>
              <a:rPr lang="fr-FR" sz="1700" dirty="0">
                <a:solidFill>
                  <a:srgbClr val="FF840C"/>
                </a:solidFill>
                <a:latin typeface="Arial" panose="020B0604020202020204" pitchFamily="34" charset="0"/>
              </a:rPr>
              <a:t> Personnalisée</a:t>
            </a:r>
          </a:p>
          <a:p>
            <a:pPr lvl="1">
              <a:buFont typeface="Wingdings" pitchFamily="2" charset="2"/>
              <a:buChar char="ü"/>
            </a:pPr>
            <a:r>
              <a:rPr lang="fr-FR" sz="1700" dirty="0">
                <a:solidFill>
                  <a:srgbClr val="FF840C"/>
                </a:solidFill>
                <a:latin typeface="Arial" panose="020B0604020202020204" pitchFamily="34" charset="0"/>
              </a:rPr>
              <a:t> Plaisir (Bien-être)</a:t>
            </a:r>
          </a:p>
          <a:p>
            <a:pPr>
              <a:lnSpc>
                <a:spcPct val="110000"/>
              </a:lnSpc>
              <a:buFont typeface="Wingdings" pitchFamily="2" charset="2"/>
              <a:buChar char="ü"/>
            </a:pPr>
            <a:endParaRPr lang="fr-FR" sz="2000" dirty="0">
              <a:solidFill>
                <a:schemeClr val="accent5"/>
              </a:solidFill>
            </a:endParaRPr>
          </a:p>
          <a:p>
            <a:pPr algn="ctr">
              <a:lnSpc>
                <a:spcPct val="110000"/>
              </a:lnSpc>
              <a:buFont typeface="Wingdings" pitchFamily="2" charset="2"/>
              <a:buChar char="Ø"/>
            </a:pPr>
            <a:endParaRPr lang="fr-FR" sz="2000" b="1" dirty="0">
              <a:solidFill>
                <a:schemeClr val="accent5"/>
              </a:solidFill>
            </a:endParaRPr>
          </a:p>
          <a:p>
            <a:endParaRPr lang="fr-FR" dirty="0"/>
          </a:p>
        </p:txBody>
      </p:sp>
      <p:sp>
        <p:nvSpPr>
          <p:cNvPr id="6" name="Espace réservé du contenu 5">
            <a:extLst>
              <a:ext uri="{FF2B5EF4-FFF2-40B4-BE49-F238E27FC236}">
                <a16:creationId xmlns:a16="http://schemas.microsoft.com/office/drawing/2014/main" id="{6DD61396-12B6-BB36-B977-D804F93311D4}"/>
              </a:ext>
            </a:extLst>
          </p:cNvPr>
          <p:cNvSpPr>
            <a:spLocks noGrp="1"/>
          </p:cNvSpPr>
          <p:nvPr>
            <p:ph sz="half" idx="1"/>
          </p:nvPr>
        </p:nvSpPr>
        <p:spPr>
          <a:xfrm>
            <a:off x="579120" y="2477448"/>
            <a:ext cx="5099203" cy="3959352"/>
          </a:xfrm>
        </p:spPr>
        <p:txBody>
          <a:bodyPr>
            <a:normAutofit fontScale="92500" lnSpcReduction="10000"/>
          </a:bodyPr>
          <a:lstStyle/>
          <a:p>
            <a:pPr marL="0" indent="0">
              <a:lnSpc>
                <a:spcPct val="110000"/>
              </a:lnSpc>
              <a:buNone/>
            </a:pPr>
            <a:endParaRPr lang="fr-FR" sz="1800" b="1" dirty="0"/>
          </a:p>
          <a:p>
            <a:pPr>
              <a:lnSpc>
                <a:spcPct val="110000"/>
              </a:lnSpc>
              <a:buFont typeface="Wingdings" pitchFamily="2" charset="2"/>
              <a:buChar char="§"/>
            </a:pPr>
            <a:r>
              <a:rPr lang="fr-FR" sz="1800" b="1" dirty="0">
                <a:solidFill>
                  <a:srgbClr val="0070C0"/>
                </a:solidFill>
                <a:latin typeface="Arial" panose="020B0604020202020204" pitchFamily="34" charset="0"/>
                <a:cs typeface="Arial" panose="020B0604020202020204" pitchFamily="34" charset="0"/>
              </a:rPr>
              <a:t>Depuis 2018, Paris 16ème</a:t>
            </a:r>
          </a:p>
          <a:p>
            <a:pPr>
              <a:lnSpc>
                <a:spcPct val="110000"/>
              </a:lnSpc>
              <a:buFont typeface="Wingdings" pitchFamily="2" charset="2"/>
              <a:buChar char="§"/>
            </a:pPr>
            <a:r>
              <a:rPr lang="fr-FR" sz="1800" b="1" dirty="0">
                <a:solidFill>
                  <a:srgbClr val="0070C0"/>
                </a:solidFill>
                <a:latin typeface="Arial" panose="020B0604020202020204" pitchFamily="34" charset="0"/>
                <a:cs typeface="Arial" panose="020B0604020202020204" pitchFamily="34" charset="0"/>
              </a:rPr>
              <a:t>Toutes pathologies du premier recours aux pathologies complexes </a:t>
            </a:r>
          </a:p>
          <a:p>
            <a:pPr>
              <a:lnSpc>
                <a:spcPct val="110000"/>
              </a:lnSpc>
              <a:buFont typeface="Wingdings" pitchFamily="2" charset="2"/>
              <a:buChar char="§"/>
            </a:pPr>
            <a:r>
              <a:rPr lang="fr-FR" sz="1800" b="1" dirty="0">
                <a:solidFill>
                  <a:srgbClr val="0070C0"/>
                </a:solidFill>
                <a:latin typeface="Arial" panose="020B0604020202020204" pitchFamily="34" charset="0"/>
                <a:cs typeface="Arial" panose="020B0604020202020204" pitchFamily="34" charset="0"/>
              </a:rPr>
              <a:t>&gt; 50 000 consultations</a:t>
            </a:r>
          </a:p>
          <a:p>
            <a:pPr>
              <a:lnSpc>
                <a:spcPct val="110000"/>
              </a:lnSpc>
              <a:buFont typeface="Wingdings" pitchFamily="2" charset="2"/>
              <a:buChar char="§"/>
            </a:pPr>
            <a:r>
              <a:rPr lang="fr-FR" sz="1800" b="1" dirty="0">
                <a:solidFill>
                  <a:srgbClr val="0070C0"/>
                </a:solidFill>
                <a:latin typeface="Arial" panose="020B0604020202020204" pitchFamily="34" charset="0"/>
                <a:cs typeface="Arial" panose="020B0604020202020204" pitchFamily="34" charset="0"/>
              </a:rPr>
              <a:t>30 praticiens médicaux, paramédicaux, et de pratiques complémentaires</a:t>
            </a:r>
          </a:p>
          <a:p>
            <a:pPr>
              <a:lnSpc>
                <a:spcPct val="110000"/>
              </a:lnSpc>
              <a:buFont typeface="Wingdings" pitchFamily="2" charset="2"/>
              <a:buChar char="§"/>
            </a:pPr>
            <a:r>
              <a:rPr lang="fr-FR" sz="1800" b="1" dirty="0">
                <a:solidFill>
                  <a:srgbClr val="0070C0"/>
                </a:solidFill>
                <a:latin typeface="Arial" panose="020B0604020202020204" pitchFamily="34" charset="0"/>
                <a:cs typeface="Arial" panose="020B0604020202020204" pitchFamily="34" charset="0"/>
              </a:rPr>
              <a:t>Projet de santé de médecine globale &amp; intégrative </a:t>
            </a:r>
          </a:p>
          <a:p>
            <a:pPr>
              <a:lnSpc>
                <a:spcPct val="110000"/>
              </a:lnSpc>
              <a:buFont typeface="Wingdings" pitchFamily="2" charset="2"/>
              <a:buChar char="§"/>
            </a:pPr>
            <a:r>
              <a:rPr lang="fr-FR" sz="1800" b="1" dirty="0">
                <a:solidFill>
                  <a:srgbClr val="0070C0"/>
                </a:solidFill>
                <a:latin typeface="Arial" panose="020B0604020202020204" pitchFamily="34" charset="0"/>
                <a:cs typeface="Arial" panose="020B0604020202020204" pitchFamily="34" charset="0"/>
              </a:rPr>
              <a:t>Parcours de santé intégratif structuré</a:t>
            </a:r>
          </a:p>
          <a:p>
            <a:pPr>
              <a:lnSpc>
                <a:spcPct val="110000"/>
              </a:lnSpc>
              <a:buFont typeface="Wingdings" pitchFamily="2" charset="2"/>
              <a:buChar char="§"/>
            </a:pPr>
            <a:r>
              <a:rPr lang="fr-FR" sz="1800" b="1" dirty="0">
                <a:solidFill>
                  <a:srgbClr val="0070C0"/>
                </a:solidFill>
                <a:latin typeface="Arial" panose="020B0604020202020204" pitchFamily="34" charset="0"/>
                <a:cs typeface="Arial" panose="020B0604020202020204" pitchFamily="34" charset="0"/>
              </a:rPr>
              <a:t>Des praticiens spécialisés en santé au travail</a:t>
            </a:r>
          </a:p>
          <a:p>
            <a:pPr marL="0" indent="0">
              <a:lnSpc>
                <a:spcPct val="110000"/>
              </a:lnSpc>
              <a:buNone/>
            </a:pPr>
            <a:endParaRPr lang="fr-FR" sz="1600" b="1" dirty="0"/>
          </a:p>
          <a:p>
            <a:pPr lvl="1">
              <a:lnSpc>
                <a:spcPct val="110000"/>
              </a:lnSpc>
            </a:pPr>
            <a:endParaRPr lang="fr-FR" sz="1600" i="0" dirty="0">
              <a:effectLst/>
              <a:latin typeface="Arial" panose="020B0604020202020204" pitchFamily="34" charset="0"/>
            </a:endParaRPr>
          </a:p>
        </p:txBody>
      </p:sp>
      <p:sp>
        <p:nvSpPr>
          <p:cNvPr id="7" name="ZoneTexte 6">
            <a:extLst>
              <a:ext uri="{FF2B5EF4-FFF2-40B4-BE49-F238E27FC236}">
                <a16:creationId xmlns:a16="http://schemas.microsoft.com/office/drawing/2014/main" id="{80BE2215-16BC-C40B-17D6-082F9AB938F2}"/>
              </a:ext>
            </a:extLst>
          </p:cNvPr>
          <p:cNvSpPr txBox="1"/>
          <p:nvPr/>
        </p:nvSpPr>
        <p:spPr>
          <a:xfrm>
            <a:off x="3717177" y="693761"/>
            <a:ext cx="5945805" cy="646331"/>
          </a:xfrm>
          <a:prstGeom prst="rect">
            <a:avLst/>
          </a:prstGeom>
          <a:noFill/>
        </p:spPr>
        <p:txBody>
          <a:bodyPr wrap="square" rtlCol="0">
            <a:spAutoFit/>
          </a:bodyPr>
          <a:lstStyle/>
          <a:p>
            <a:r>
              <a:rPr lang="fr-FR" sz="1800" b="0" dirty="0">
                <a:solidFill>
                  <a:srgbClr val="FF840C"/>
                </a:solidFill>
                <a:latin typeface="Arial" panose="020B0604020202020204" pitchFamily="34" charset="0"/>
                <a:cs typeface="Arial" panose="020B0604020202020204" pitchFamily="34" charset="0"/>
              </a:rPr>
              <a:t>Une unité de lieu de santé où </a:t>
            </a:r>
            <a:r>
              <a:rPr lang="fr-FR" sz="1800" b="1" dirty="0">
                <a:solidFill>
                  <a:srgbClr val="FF840C"/>
                </a:solidFill>
                <a:latin typeface="Arial" panose="020B0604020202020204" pitchFamily="34" charset="0"/>
                <a:cs typeface="Arial" panose="020B0604020202020204" pitchFamily="34" charset="0"/>
              </a:rPr>
              <a:t>Soins et Bien-être </a:t>
            </a:r>
            <a:r>
              <a:rPr lang="fr-FR" sz="1800" b="0" dirty="0">
                <a:solidFill>
                  <a:srgbClr val="FF840C"/>
                </a:solidFill>
                <a:latin typeface="Arial" panose="020B0604020202020204" pitchFamily="34" charset="0"/>
                <a:cs typeface="Arial" panose="020B0604020202020204" pitchFamily="34" charset="0"/>
              </a:rPr>
              <a:t>accompagnent la personne dans sa </a:t>
            </a:r>
            <a:r>
              <a:rPr lang="fr-FR" sz="1800" b="1" dirty="0">
                <a:solidFill>
                  <a:srgbClr val="FF840C"/>
                </a:solidFill>
                <a:latin typeface="Arial" panose="020B0604020202020204" pitchFamily="34" charset="0"/>
                <a:cs typeface="Arial" panose="020B0604020202020204" pitchFamily="34" charset="0"/>
              </a:rPr>
              <a:t>globalité</a:t>
            </a:r>
            <a:endParaRPr lang="fr-FR" b="1" dirty="0">
              <a:solidFill>
                <a:srgbClr val="FF840C"/>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51881437"/>
      </p:ext>
    </p:extLst>
  </p:cSld>
  <p:clrMapOvr>
    <a:masterClrMapping/>
  </p:clrMapOvr>
</p:sld>
</file>

<file path=ppt/theme/theme1.xml><?xml version="1.0" encoding="utf-8"?>
<a:theme xmlns:a="http://schemas.openxmlformats.org/drawingml/2006/main" name="GradientRiseVTI">
  <a:themeElements>
    <a:clrScheme name="GradientRise">
      <a:dk1>
        <a:sysClr val="windowText" lastClr="000000"/>
      </a:dk1>
      <a:lt1>
        <a:srgbClr val="FFFFFF"/>
      </a:lt1>
      <a:dk2>
        <a:srgbClr val="3C0F3A"/>
      </a:dk2>
      <a:lt2>
        <a:srgbClr val="F1F2F2"/>
      </a:lt2>
      <a:accent1>
        <a:srgbClr val="A6025C"/>
      </a:accent1>
      <a:accent2>
        <a:srgbClr val="92248E"/>
      </a:accent2>
      <a:accent3>
        <a:srgbClr val="DE95C4"/>
      </a:accent3>
      <a:accent4>
        <a:srgbClr val="FE4A00"/>
      </a:accent4>
      <a:accent5>
        <a:srgbClr val="DA002F"/>
      </a:accent5>
      <a:accent6>
        <a:srgbClr val="FF907A"/>
      </a:accent6>
      <a:hlink>
        <a:srgbClr val="CA71E4"/>
      </a:hlink>
      <a:folHlink>
        <a:srgbClr val="E45E49"/>
      </a:folHlink>
    </a:clrScheme>
    <a:fontScheme name="Avenir">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radientRiseVTI" id="{C2FC082F-B444-4222-AF20-78444CCB5722}" vid="{39F213E4-0CBC-40CB-B3F6-8C5562B6B99A}"/>
    </a:ext>
  </a:extLst>
</a:theme>
</file>

<file path=ppt/theme/theme2.xml><?xml version="1.0" encoding="utf-8"?>
<a:theme xmlns:a="http://schemas.openxmlformats.org/drawingml/2006/main" name="BrushVTI">
  <a:themeElements>
    <a:clrScheme name="AnalogousFromLightSeed_2SEEDS">
      <a:dk1>
        <a:srgbClr val="000000"/>
      </a:dk1>
      <a:lt1>
        <a:srgbClr val="FFFFFF"/>
      </a:lt1>
      <a:dk2>
        <a:srgbClr val="302E1B"/>
      </a:dk2>
      <a:lt2>
        <a:srgbClr val="F0F1F3"/>
      </a:lt2>
      <a:accent1>
        <a:srgbClr val="A8A15F"/>
      </a:accent1>
      <a:accent2>
        <a:srgbClr val="C6976B"/>
      </a:accent2>
      <a:accent3>
        <a:srgbClr val="96A86F"/>
      </a:accent3>
      <a:accent4>
        <a:srgbClr val="62AD90"/>
      </a:accent4>
      <a:accent5>
        <a:srgbClr val="71AAAB"/>
      </a:accent5>
      <a:accent6>
        <a:srgbClr val="71A1C8"/>
      </a:accent6>
      <a:hlink>
        <a:srgbClr val="6B72AF"/>
      </a:hlink>
      <a:folHlink>
        <a:srgbClr val="7F7F7F"/>
      </a:folHlink>
    </a:clrScheme>
    <a:fontScheme name="Custom 3">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rushVTI" id="{7102FA3A-9D7B-4497-8C4B-FB535AAFDE06}" vid="{C6D41F62-6FAB-440A-BEC7-CB7BF190811F}"/>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924FA984366AB4EBF91EF80BD59A32D" ma:contentTypeVersion="14" ma:contentTypeDescription="Crée un document." ma:contentTypeScope="" ma:versionID="3a926dad3689e2206df44ce188539806">
  <xsd:schema xmlns:xsd="http://www.w3.org/2001/XMLSchema" xmlns:xs="http://www.w3.org/2001/XMLSchema" xmlns:p="http://schemas.microsoft.com/office/2006/metadata/properties" xmlns:ns2="c12074c0-3b08-482d-9bb7-fec9bdc1a5bb" xmlns:ns3="b88a478a-e93f-41d0-887c-9b1ca0bfbe90" targetNamespace="http://schemas.microsoft.com/office/2006/metadata/properties" ma:root="true" ma:fieldsID="d048c1fb127a9662de7abb6409b06ad1" ns2:_="" ns3:_="">
    <xsd:import namespace="c12074c0-3b08-482d-9bb7-fec9bdc1a5bb"/>
    <xsd:import namespace="b88a478a-e93f-41d0-887c-9b1ca0bfbe90"/>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ServiceAutoKeyPoints" minOccurs="0"/>
                <xsd:element ref="ns2:MediaServiceKeyPoint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12074c0-3b08-482d-9bb7-fec9bdc1a5b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Balises d’images" ma:readOnly="false" ma:fieldId="{5cf76f15-5ced-4ddc-b409-7134ff3c332f}" ma:taxonomyMulti="true" ma:sspId="49ad9c71-380d-41c6-9919-51e9cfdb304b"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b88a478a-e93f-41d0-887c-9b1ca0bfbe90"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ce9ec49d-6659-4f12-baf3-afd901af606e}" ma:internalName="TaxCatchAll" ma:showField="CatchAllData" ma:web="b88a478a-e93f-41d0-887c-9b1ca0bfbe9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1D01BD1-CAD3-450A-9030-C52C6DB9CED9}"/>
</file>

<file path=customXml/itemProps2.xml><?xml version="1.0" encoding="utf-8"?>
<ds:datastoreItem xmlns:ds="http://schemas.openxmlformats.org/officeDocument/2006/customXml" ds:itemID="{46CC52FF-6C66-425C-892E-DD6910B16884}"/>
</file>

<file path=docProps/app.xml><?xml version="1.0" encoding="utf-8"?>
<Properties xmlns="http://schemas.openxmlformats.org/officeDocument/2006/extended-properties" xmlns:vt="http://schemas.openxmlformats.org/officeDocument/2006/docPropsVTypes">
  <Template>Atlas</Template>
  <TotalTime>12576</TotalTime>
  <Words>1522</Words>
  <Application>Microsoft Macintosh PowerPoint</Application>
  <PresentationFormat>Grand écran</PresentationFormat>
  <Paragraphs>140</Paragraphs>
  <Slides>12</Slides>
  <Notes>0</Notes>
  <HiddenSlides>0</HiddenSlides>
  <MMClips>0</MMClips>
  <ScaleCrop>false</ScaleCrop>
  <HeadingPairs>
    <vt:vector size="6" baseType="variant">
      <vt:variant>
        <vt:lpstr>Polices utilisées</vt:lpstr>
      </vt:variant>
      <vt:variant>
        <vt:i4>9</vt:i4>
      </vt:variant>
      <vt:variant>
        <vt:lpstr>Thème</vt:lpstr>
      </vt:variant>
      <vt:variant>
        <vt:i4>2</vt:i4>
      </vt:variant>
      <vt:variant>
        <vt:lpstr>Titres des diapositives</vt:lpstr>
      </vt:variant>
      <vt:variant>
        <vt:i4>12</vt:i4>
      </vt:variant>
    </vt:vector>
  </HeadingPairs>
  <TitlesOfParts>
    <vt:vector size="23" baseType="lpstr">
      <vt:lpstr>Arial</vt:lpstr>
      <vt:lpstr>Avenir Next LT Pro</vt:lpstr>
      <vt:lpstr>Calibri</vt:lpstr>
      <vt:lpstr>Century Gothic</vt:lpstr>
      <vt:lpstr>Courier New</vt:lpstr>
      <vt:lpstr>Helvetica</vt:lpstr>
      <vt:lpstr>Helvetica Neue</vt:lpstr>
      <vt:lpstr>Poppins</vt:lpstr>
      <vt:lpstr>Wingdings</vt:lpstr>
      <vt:lpstr>GradientRiseVTI</vt:lpstr>
      <vt:lpstr>BrushVTI</vt:lpstr>
      <vt:lpstr>Santé Globale  &amp; Intégrative - de la médecine au travail</vt:lpstr>
      <vt:lpstr>Qu’est ce que l’Approche globale en sante ?</vt:lpstr>
      <vt:lpstr>Qu’est ce que l’Approche globale en sante ?</vt:lpstr>
      <vt:lpstr>Concept de COMPLEXITE en médecine :</vt:lpstr>
      <vt:lpstr>Approche globale en sante</vt:lpstr>
      <vt:lpstr>Santé globale... Et intégrative ?</vt:lpstr>
      <vt:lpstr>Les patients ont recours aux pratiques de sante non règlementées</vt:lpstr>
      <vt:lpstr>Le travail c’est la santé </vt:lpstr>
      <vt:lpstr>centre vitruve :  </vt:lpstr>
      <vt:lpstr>Au delà des idéaux,  des défis sont devant nous</vt:lpstr>
      <vt:lpstr>un projet pilote, vision d’avenir </vt:lpstr>
      <vt:lpstr>Bibliographie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Projet enseignement universitaire  en  Santé Globale </dc:title>
  <dc:creator>Centre Vitruve</dc:creator>
  <cp:lastModifiedBy>Centre Vitruve</cp:lastModifiedBy>
  <cp:revision>25</cp:revision>
  <dcterms:created xsi:type="dcterms:W3CDTF">2021-10-24T09:24:14Z</dcterms:created>
  <dcterms:modified xsi:type="dcterms:W3CDTF">2023-01-17T07:13:32Z</dcterms:modified>
</cp:coreProperties>
</file>